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/>
    <p:restoredTop sz="95369"/>
  </p:normalViewPr>
  <p:slideViewPr>
    <p:cSldViewPr snapToGrid="0" snapToObjects="1">
      <p:cViewPr varScale="1">
        <p:scale>
          <a:sx n="74" d="100"/>
          <a:sy n="74" d="100"/>
        </p:scale>
        <p:origin x="17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37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5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6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9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70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3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0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7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013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204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1421F4B-5C94-0F48-AE27-EE515F2C397E}" type="datetimeFigureOut">
              <a:rPr lang="en-US" smtClean="0"/>
              <a:t>6/1/22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B034BCE-A5E6-0D46-807E-C0AF76DA9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6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6277-EF8A-4743-B99B-D1107C7AE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BACK, CLASS!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3539D-887A-9C4A-B574-8D17DEBB1F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FINAL MINI PROJECT #4</a:t>
            </a:r>
          </a:p>
          <a:p>
            <a:endParaRPr lang="en-US" dirty="0"/>
          </a:p>
        </p:txBody>
      </p:sp>
      <p:pic>
        <p:nvPicPr>
          <p:cNvPr id="4" name="Picture 4" descr="https://lh5.googleusercontent.com/OuL6lc61rQLm5E1ulIKtGkSwLSVUZRIYlbvGhh0dV-HJCfJig0ZHf9ghj8xIrPWJm4iS9Z8QE1cxj1Ymsr0PWydWNfQBqvKAurVB7fPcLMdwgkAhTDoVCYynkY9cz4MzrHazgAqJ">
            <a:extLst>
              <a:ext uri="{FF2B5EF4-FFF2-40B4-BE49-F238E27FC236}">
                <a16:creationId xmlns:a16="http://schemas.microsoft.com/office/drawing/2014/main" id="{EF734EA8-91C9-B04C-B89F-9C9FDFF5C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1" y="5129482"/>
            <a:ext cx="1399119" cy="144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5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72996-7CB2-C349-A98D-ADC01D7E5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DOING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8FEE2-4848-BA4F-BCC4-2AF88ED47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19"/>
            <a:ext cx="5264989" cy="4159657"/>
          </a:xfrm>
        </p:spPr>
        <p:txBody>
          <a:bodyPr>
            <a:noAutofit/>
          </a:bodyPr>
          <a:lstStyle/>
          <a:p>
            <a:r>
              <a:rPr lang="en-US" sz="2400" dirty="0"/>
              <a:t>SHOWING OFF YOUR PREVIOUS MINI PIZZA PROJECTS </a:t>
            </a:r>
            <a:r>
              <a:rPr lang="en-US" sz="2400" dirty="0">
                <a:sym typeface="Wingdings" pitchFamily="2" charset="2"/>
              </a:rPr>
              <a:t> </a:t>
            </a:r>
          </a:p>
          <a:p>
            <a:r>
              <a:rPr lang="en-US" sz="2400" dirty="0">
                <a:sym typeface="Wingdings" pitchFamily="2" charset="2"/>
              </a:rPr>
              <a:t>GET EXCITED ABOUT SUMMER BREAK SOON! – SHARE FUN &amp; RELAXING PLANS  </a:t>
            </a:r>
          </a:p>
          <a:p>
            <a:r>
              <a:rPr lang="en-US" sz="2400" dirty="0">
                <a:sym typeface="Wingdings" pitchFamily="2" charset="2"/>
              </a:rPr>
              <a:t>THINK OF AT LEAST 2 MATH PROBLEM-SOLVING METHODS IN YOUR DRAWINGS.</a:t>
            </a:r>
          </a:p>
          <a:p>
            <a:r>
              <a:rPr lang="en-US" sz="2400" dirty="0">
                <a:sym typeface="Wingdings" pitchFamily="2" charset="2"/>
              </a:rPr>
              <a:t>MULTI-MATH MADNESS CASTLES DRAWINGS! </a:t>
            </a:r>
          </a:p>
        </p:txBody>
      </p:sp>
      <p:pic>
        <p:nvPicPr>
          <p:cNvPr id="4" name="Picture 2" descr="https://lh6.googleusercontent.com/A_zmHH2ElsgcXwYPsz3e2zpI6dPKYvkK5FrKe7RrDELKdSt3U2Iu7or01KwMrltDLasmBmU8Zk0tN5-jNZfuQRKfQX5jFWFPB0cLs_hb-5zUtE1C6CfcDZe2WxSQZbZy8sJbdHCI">
            <a:extLst>
              <a:ext uri="{FF2B5EF4-FFF2-40B4-BE49-F238E27FC236}">
                <a16:creationId xmlns:a16="http://schemas.microsoft.com/office/drawing/2014/main" id="{7AE23DE6-2FD9-0947-B998-07CBCF293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014" y="1738872"/>
            <a:ext cx="4473186" cy="429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12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75942-BD10-5941-A9FB-7228F966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TO HAVE READY...</a:t>
            </a:r>
          </a:p>
        </p:txBody>
      </p:sp>
      <p:pic>
        <p:nvPicPr>
          <p:cNvPr id="4" name="Picture 8" descr="https://lh4.googleusercontent.com/6FccUN4n3pLMHpglc932K_3FtPeHXtrDC3yrk3EmzAoFDO0thp5uU5bYX5ndjRcjXtb0T58qbaR701f3Hzz4S8KyWkTA6QGQ-F2JVqtG9qI46bQUHugAWYW_6sZpvEeke1AqYpQ8">
            <a:extLst>
              <a:ext uri="{FF2B5EF4-FFF2-40B4-BE49-F238E27FC236}">
                <a16:creationId xmlns:a16="http://schemas.microsoft.com/office/drawing/2014/main" id="{DCBF1394-37B4-3941-9E51-8E9AEA837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8170">
            <a:off x="890576" y="1871302"/>
            <a:ext cx="1864821" cy="185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0E2538-A01C-844A-B36E-807C1F450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09840">
            <a:off x="2233799" y="3211612"/>
            <a:ext cx="2737357" cy="2737357"/>
          </a:xfrm>
          <a:prstGeom prst="rect">
            <a:avLst/>
          </a:prstGeom>
        </p:spPr>
      </p:pic>
      <p:pic>
        <p:nvPicPr>
          <p:cNvPr id="6" name="Picture 6" descr="https://lh3.googleusercontent.com/MpN8jG2lTM8nqf0kaFh8f4JnZ6pfBdAT-daaBafGJ5CoWg_YsTOC4LF9b9fGrS-TRhE14Mr0P5RYKQmY2Xr_bEqE5K2vH6xCAftdIDDcsY2WcH211Oo8noqvG18bCjW20827ib0I">
            <a:extLst>
              <a:ext uri="{FF2B5EF4-FFF2-40B4-BE49-F238E27FC236}">
                <a16:creationId xmlns:a16="http://schemas.microsoft.com/office/drawing/2014/main" id="{C9ACFC84-4577-1944-8479-530F22BD7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592162"/>
            <a:ext cx="2178550" cy="26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lh3.googleusercontent.com/-H_CjQ0_7TtqLG_fiabyALyxpjdBGkZMQyoeWP58qQNg7bZvjUevAnhLdU_J2GacVl_CO139m16MAFg0-jNO-HftxrOUXpRv6QEBuf0rSbWVY96zio9YTI2H2BSjtfyT97cKtBot">
            <a:extLst>
              <a:ext uri="{FF2B5EF4-FFF2-40B4-BE49-F238E27FC236}">
                <a16:creationId xmlns:a16="http://schemas.microsoft.com/office/drawing/2014/main" id="{2B185D29-F05E-6644-B8F4-C68944698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798" y="3039709"/>
            <a:ext cx="1027402" cy="259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1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C419C-43C8-704B-BC34-430F2552E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MULTI-MATH MADNESS CASTLE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2D54C-12DF-BA4A-BE90-DCC5557F4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5351253" cy="3931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DRAW A CASTLE (IT CAN BE MADE OF ANYTHING AND EVERYTHING! FOOD, SAND, GEMS, CLOUDS, MONEY, ETC.)</a:t>
            </a:r>
          </a:p>
          <a:p>
            <a:r>
              <a:rPr lang="en-US" dirty="0"/>
              <a:t>DRAW ON TIERS OF WINDOWS, DOORS, BRIDGES, WATER, PEAKS, AND A FLAG AT THE TIPPY TOP!</a:t>
            </a:r>
          </a:p>
          <a:p>
            <a:r>
              <a:rPr lang="en-US" dirty="0"/>
              <a:t>PICK A RANDOM NUMBER AND WRITE IT IN THE FLAG (THIS IS YOUR ANSWER.) </a:t>
            </a:r>
          </a:p>
          <a:p>
            <a:r>
              <a:rPr lang="en-US" dirty="0"/>
              <a:t>IN EACH SECTION OF YOUR CASTLE (MAYBE EVEN IN THE CLOUDS TOO) WRITE IN MATH PROBLEMS OF ANY KIND THAT EQUAL YOUR NUMBER IN THE FLAG!</a:t>
            </a:r>
          </a:p>
          <a:p>
            <a:r>
              <a:rPr lang="en-US" dirty="0"/>
              <a:t>ADD SOME COLOR AND ENJOY YOUR FORTRESS!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7EF1FB-7694-0148-8CDD-3ADBEDADF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8053" y="2103120"/>
            <a:ext cx="5311223" cy="3816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85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E72C0-9170-1445-8401-7E388513E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NICE JOB &amp; HAVE A GREAT SUMMER!</a:t>
            </a:r>
          </a:p>
        </p:txBody>
      </p:sp>
      <p:pic>
        <p:nvPicPr>
          <p:cNvPr id="4" name="Picture 2" descr="https://lh6.googleusercontent.com/2fdClIYhmkBibNTzfu7nc6BMRcDYEfbfh4CLzRtDBwUVxvAbdrT7uyEwbkvx4RsB8uIS01C232U1QtCwrYVVIHJu_1Osbqr-FGUeQcxXBnqoid_ZILrgzmLwm-NuOI3dhguc-x8Q">
            <a:extLst>
              <a:ext uri="{FF2B5EF4-FFF2-40B4-BE49-F238E27FC236}">
                <a16:creationId xmlns:a16="http://schemas.microsoft.com/office/drawing/2014/main" id="{BCD58F91-58A9-3D43-BA29-4D79010EE2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739" y="2014194"/>
            <a:ext cx="4190521" cy="399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760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{301AD3B0-E723-AE41-A26D-5CC2C9CCFEBA}tf10001067</Template>
  <TotalTime>17</TotalTime>
  <Words>171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Garamond</vt:lpstr>
      <vt:lpstr>Wingdings</vt:lpstr>
      <vt:lpstr>Savon</vt:lpstr>
      <vt:lpstr>WELCOME BACK, CLASS!</vt:lpstr>
      <vt:lpstr>WHAT ARE WE DOING TODAY?</vt:lpstr>
      <vt:lpstr>MATERIALS TO HAVE READY...</vt:lpstr>
      <vt:lpstr>MULTI-MATH MADNESS CASTLE</vt:lpstr>
      <vt:lpstr>NICE JOB &amp; HAVE A GREAT SUMMER!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Oddo</dc:creator>
  <cp:lastModifiedBy>Olivia Oddo</cp:lastModifiedBy>
  <cp:revision>4</cp:revision>
  <dcterms:created xsi:type="dcterms:W3CDTF">2022-06-01T23:53:51Z</dcterms:created>
  <dcterms:modified xsi:type="dcterms:W3CDTF">2022-06-02T00:11:31Z</dcterms:modified>
</cp:coreProperties>
</file>