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83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471B-6954-4543-81FD-B3E19FF34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F6F10-B4C9-AF40-BBB3-2060E443B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E0FE-F5B9-344D-A431-153476C1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2B0F0-93FB-D149-A68E-8257EC0F1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B85F5-563A-4E4B-B8EC-00E5CE38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4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56335-45A3-FE4A-B3AD-A4AD9F2D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0CBF4-39E8-6343-B0EF-5A0EFD808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58D4F-3AC2-684E-86DE-0683704C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65E46-F3E4-3E4A-96AD-F1AD9824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CD9EB-6E40-5F49-AA3B-FEB645B6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3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914AAF-CB2A-E24C-8650-FF02B09BA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4BA34-6777-E444-9E52-07C0A18E7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67615-D0C5-CC43-A4E8-93AAB443E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1A257-F7DC-894E-9763-698DA83A0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5F4C-3C42-7744-A13B-08C91D0E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5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8284-726F-DA41-9263-3CC803C6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C711E-C89E-C049-83FD-695D4042A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69DEC-CDDD-2343-8DA8-688C17D4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2300F-5580-DE46-A25F-908E3B75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B1BAB-29DF-0149-8117-F1AC30BF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1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2B1D-5A86-FD41-8F6C-19C4ED7A2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46B0C-7468-3948-A0CD-AA690721A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EE0D-2B04-C449-A2E9-B0830CD57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4689F-8F60-9545-94FC-E380A3B9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0CAA7-BC2F-354D-9721-ACFC69C39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0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A679-BFAB-E94F-98F4-27079C056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2EDB-6162-B849-8C3B-73D82FA26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E5715-666E-5647-A885-D98332148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83499-2605-454D-997B-6B1ADBF50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B7B58-FFD3-C449-ABCC-B86BE9993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26B5D-36AF-364E-B122-C4669727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4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86B31-A078-7245-A988-D2F5AB35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CCA5C-CB3A-3248-8819-823625795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D91B8-811F-F144-BDD6-866B04529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3A881-BD11-D142-93D6-5CA949E8F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FFDAF2-F319-2B4D-876F-19037CE1A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C60A6-5BEF-0D4D-89C1-CB880463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3AA372-66E3-4F42-985B-78A00837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366621-9AB0-8D48-98B4-BC1AC1F8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7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C335-2564-2D4F-AEC4-7EB3B32A4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D7664-8FED-4749-9250-4C6115006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EF4C0-030B-D04F-A0BE-5C62813F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AF762-FC2B-DC44-869E-5CF89B9E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065C53-473C-3148-9792-A307B7D5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BAB76-012B-C949-B33B-DE4459C0A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BC21B-2202-1348-8F7D-ACF90177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5984-C4DD-124F-B253-1A29CDA1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25482-B5BF-7C49-BAA4-73B565D47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F27B44-7910-5446-B480-A48A22431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50F63-4937-EA4F-886F-2A3BD0E07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15577-2F48-2242-9A6B-7FA7ACCB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3C43F-11FC-4043-AF81-97C7A8E8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64AAA-361C-2A4E-AF1D-21EB40024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420D3-F80B-9B49-8128-99F0981BA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7B8EB-C5ED-ED44-B00F-35457E495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80FF9-51A8-2048-BA46-E3EEE85D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E6F89-A3DB-2642-A3B8-0C4BADD46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FF32C-4018-B742-9C6C-04A3C658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8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0CE8D-B52C-834A-A7CD-01EAE624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0EC40-0BE4-2741-9B0F-1960D323C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0D775-420A-FC4F-8BB3-1D2C707B7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F8D8-95CC-364A-AC5C-9CC1D5F5E39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BF20B-3673-8246-B433-7C09214B8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8E4AD-A688-DB4E-9782-9AC24ADE8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99BA5-0B88-3A43-9C53-4BCAC8A0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7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A4972-1CC2-F046-8F76-47E022F0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984D5F-2DA0-554F-BECD-632585B34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540" y="1123292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b="1" u="sng" dirty="0">
                <a:solidFill>
                  <a:schemeClr val="accent4"/>
                </a:solidFill>
                <a:latin typeface="Bernard MT Condensed" panose="02050806060905020404" pitchFamily="18" charset="77"/>
              </a:rPr>
              <a:t>WELCOME BACK, CLASS!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BCBE1-31AD-944C-960C-C262F9E3C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5540" y="4632326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Mini </a:t>
            </a:r>
            <a:r>
              <a:rPr lang="en-US" b="1">
                <a:solidFill>
                  <a:srgbClr val="FF0000"/>
                </a:solidFill>
              </a:rPr>
              <a:t>Project #4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3/31/22 &amp; 4/1/22</a:t>
            </a:r>
          </a:p>
        </p:txBody>
      </p:sp>
      <p:pic>
        <p:nvPicPr>
          <p:cNvPr id="6" name="Picture 4" descr="https://lh5.googleusercontent.com/OuL6lc61rQLm5E1ulIKtGkSwLSVUZRIYlbvGhh0dV-HJCfJig0ZHf9ghj8xIrPWJm4iS9Z8QE1cxj1Ymsr0PWydWNfQBqvKAurVB7fPcLMdwgkAhTDoVCYynkY9cz4MzrHazgAqJ">
            <a:extLst>
              <a:ext uri="{FF2B5EF4-FFF2-40B4-BE49-F238E27FC236}">
                <a16:creationId xmlns:a16="http://schemas.microsoft.com/office/drawing/2014/main" id="{14455F9E-3977-6D48-808F-E4A21356E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1" y="5129482"/>
            <a:ext cx="1399119" cy="14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25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3E4B6-68EC-4047-99A6-DCF9D9E2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WHAT ARE WE DOING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AD3E0-E541-8844-B068-2F42D8E4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974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Showing off your finished Pointillism projects </a:t>
            </a:r>
            <a:r>
              <a:rPr lang="en-US" sz="3600" dirty="0">
                <a:sym typeface="Wingdings" pitchFamily="2" charset="2"/>
              </a:rPr>
              <a:t> </a:t>
            </a:r>
          </a:p>
          <a:p>
            <a:r>
              <a:rPr lang="en-US" sz="3600" dirty="0">
                <a:sym typeface="Wingdings" pitchFamily="2" charset="2"/>
              </a:rPr>
              <a:t>Warm-up exercise.</a:t>
            </a:r>
          </a:p>
          <a:p>
            <a:r>
              <a:rPr lang="en-US" sz="3600" dirty="0">
                <a:sym typeface="Wingdings" pitchFamily="2" charset="2"/>
              </a:rPr>
              <a:t>Review some vocab.</a:t>
            </a:r>
          </a:p>
          <a:p>
            <a:r>
              <a:rPr lang="en-US" sz="3600" dirty="0">
                <a:sym typeface="Wingdings" pitchFamily="2" charset="2"/>
              </a:rPr>
              <a:t>Fraction to decimal pizza drawings.</a:t>
            </a:r>
            <a:endParaRPr lang="en-US" sz="3600" dirty="0"/>
          </a:p>
        </p:txBody>
      </p:sp>
      <p:pic>
        <p:nvPicPr>
          <p:cNvPr id="1026" name="Picture 2" descr="https://lh6.googleusercontent.com/A_zmHH2ElsgcXwYPsz3e2zpI6dPKYvkK5FrKe7RrDELKdSt3U2Iu7or01KwMrltDLasmBmU8Zk0tN5-jNZfuQRKfQX5jFWFPB0cLs_hb-5zUtE1C6CfcDZe2WxSQZbZy8sJbdHCI">
            <a:extLst>
              <a:ext uri="{FF2B5EF4-FFF2-40B4-BE49-F238E27FC236}">
                <a16:creationId xmlns:a16="http://schemas.microsoft.com/office/drawing/2014/main" id="{F6997629-9C50-6349-96E2-60C55193B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40" y="1690688"/>
            <a:ext cx="4473186" cy="42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5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A5FC-E35C-2444-B413-78BC9808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MATERIALS TO HAVE READY FOR TODAY...</a:t>
            </a:r>
            <a:r>
              <a:rPr lang="en-US" b="1" u="sng" dirty="0">
                <a:sym typeface="Wingdings" pitchFamily="2" charset="2"/>
              </a:rPr>
              <a:t> </a:t>
            </a:r>
            <a:endParaRPr lang="en-US" b="1" u="sng" dirty="0"/>
          </a:p>
        </p:txBody>
      </p:sp>
      <p:pic>
        <p:nvPicPr>
          <p:cNvPr id="2050" name="Picture 2" descr="https://lh5.googleusercontent.com/E5tIom4Vi2-0eq32Xj2ek1BwEwKXg7LMUDgpEXJVVZepaWP5N6tfZ4ydKYpiT1_BU1kL9t1hmaTm-sH_T2h5SbynWtphBcFM0voMW1op6jiFGuXb1ggeJYN8qbOfAtNKZAlFHCGp">
            <a:extLst>
              <a:ext uri="{FF2B5EF4-FFF2-40B4-BE49-F238E27FC236}">
                <a16:creationId xmlns:a16="http://schemas.microsoft.com/office/drawing/2014/main" id="{462AC256-5877-DE49-97A3-DA3B58E8D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2389396"/>
            <a:ext cx="3238500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-H_CjQ0_7TtqLG_fiabyALyxpjdBGkZMQyoeWP58qQNg7bZvjUevAnhLdU_J2GacVl_CO139m16MAFg0-jNO-HftxrOUXpRv6QEBuf0rSbWVY96zio9YTI2H2BSjtfyT97cKtBot">
            <a:extLst>
              <a:ext uri="{FF2B5EF4-FFF2-40B4-BE49-F238E27FC236}">
                <a16:creationId xmlns:a16="http://schemas.microsoft.com/office/drawing/2014/main" id="{05F0A6C0-CA55-1340-843E-4CA4F0A4C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27" y="3617791"/>
            <a:ext cx="1027402" cy="259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MpN8jG2lTM8nqf0kaFh8f4JnZ6pfBdAT-daaBafGJ5CoWg_YsTOC4LF9b9fGrS-TRhE14Mr0P5RYKQmY2Xr_bEqE5K2vH6xCAftdIDDcsY2WcH211Oo8noqvG18bCjW20827ib0I">
            <a:extLst>
              <a:ext uri="{FF2B5EF4-FFF2-40B4-BE49-F238E27FC236}">
                <a16:creationId xmlns:a16="http://schemas.microsoft.com/office/drawing/2014/main" id="{30A96ED5-9FEF-EA45-A51C-E65A88D4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26" y="2403352"/>
            <a:ext cx="2178550" cy="26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4.googleusercontent.com/6FccUN4n3pLMHpglc932K_3FtPeHXtrDC3yrk3EmzAoFDO0thp5uU5bYX5ndjRcjXtb0T58qbaR701f3Hzz4S8KyWkTA6QGQ-F2JVqtG9qI46bQUHugAWYW_6sZpvEeke1AqYpQ8">
            <a:extLst>
              <a:ext uri="{FF2B5EF4-FFF2-40B4-BE49-F238E27FC236}">
                <a16:creationId xmlns:a16="http://schemas.microsoft.com/office/drawing/2014/main" id="{62B0E03E-4ECC-2744-AB9E-CDB85A4E2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8170">
            <a:off x="1100415" y="1662666"/>
            <a:ext cx="1864821" cy="185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F4C6F-B783-5D43-A8FC-720DA1018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09840">
            <a:off x="962558" y="3450521"/>
            <a:ext cx="2737357" cy="27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50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B06A-89CD-F946-833C-7849DF7D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59" y="57215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WARM-UP:</a:t>
            </a:r>
            <a:r>
              <a:rPr lang="en-US" dirty="0"/>
              <a:t> If you owned food truck, what kind of food would you make?</a:t>
            </a:r>
            <a:endParaRPr lang="en-US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654D1-2F1C-724C-B173-C269FE668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126" y="1897721"/>
            <a:ext cx="6271265" cy="49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8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65B0-C17B-DD46-A87F-CEDC2765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DECIMALS VOCAB REVIEW</a:t>
            </a:r>
            <a:endParaRPr lang="en-US" u="sn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78C417-E752-934D-BB9B-A79060D17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7115" y="1690688"/>
            <a:ext cx="4653837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F7F038-6953-A14B-B500-E02CAA13291B}"/>
              </a:ext>
            </a:extLst>
          </p:cNvPr>
          <p:cNvSpPr/>
          <p:nvPr/>
        </p:nvSpPr>
        <p:spPr>
          <a:xfrm>
            <a:off x="615351" y="1857428"/>
            <a:ext cx="6491764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Decimal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 – A number that has a digit in the tenths place, hundredths place, and beyond.</a:t>
            </a:r>
            <a:endParaRPr lang="en-US" sz="2400" b="1" dirty="0">
              <a:solidFill>
                <a:srgbClr val="FF0000"/>
              </a:solidFill>
              <a:latin typeface="Noto Sans Symbols"/>
            </a:endParaRPr>
          </a:p>
          <a:p>
            <a:pPr fontAlgn="base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Decimal Point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– A period separating the ones and the tenths in a decimal number. Such as 0.8 or $3.77.</a:t>
            </a:r>
            <a:endParaRPr lang="en-US" sz="2400" b="1" dirty="0">
              <a:solidFill>
                <a:srgbClr val="FF0000"/>
              </a:solidFill>
              <a:latin typeface="Noto Sans Symbols"/>
            </a:endParaRPr>
          </a:p>
          <a:p>
            <a:pPr fontAlgn="base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Equivalent Decimal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– Decimals that have the same value. </a:t>
            </a:r>
            <a:endParaRPr lang="en-US" sz="2400" b="1" dirty="0">
              <a:solidFill>
                <a:srgbClr val="FF0000"/>
              </a:solidFill>
              <a:latin typeface="Noto Sans Symbols"/>
            </a:endParaRPr>
          </a:p>
          <a:p>
            <a:pPr fontAlgn="base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  <a:latin typeface="Noto Sans Symbols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Digit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 - A symbol used to write numbers. The ten digits are 0,1, 2, 3, 4, 5, 6, 7, 8, and 9.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8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CDC0-B403-CC47-B02A-A6F59874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u="sng" dirty="0"/>
              <a:t>FRACTION TO DECIMAL PIZZA!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5D3A2-3247-1A48-9A92-93F61CC64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0666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Draw a pizza pie (can be square or round) You’re welcome to draw more than one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  <a:p>
            <a:r>
              <a:rPr lang="en-US" dirty="0"/>
              <a:t>Draw on lots of toppings!</a:t>
            </a:r>
          </a:p>
          <a:p>
            <a:r>
              <a:rPr lang="en-US" dirty="0"/>
              <a:t>Create fractions based on how many slices and different toppings you have. </a:t>
            </a:r>
          </a:p>
          <a:p>
            <a:r>
              <a:rPr lang="en-US" dirty="0"/>
              <a:t>Convert the fractions into decimals. </a:t>
            </a:r>
          </a:p>
          <a:p>
            <a:r>
              <a:rPr lang="en-US" dirty="0"/>
              <a:t>Enjoy &amp; share your tasty drawing!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21916-91CA-A745-A6E9-A4FA554A4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589" y="1690688"/>
            <a:ext cx="6031302" cy="452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94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4746-472E-6345-ACDC-6C9FC14BE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SEE YOU ALL NEXT TIME! ... GREAT JOB </a:t>
            </a:r>
            <a:r>
              <a:rPr lang="en-US" b="1" u="sng" dirty="0">
                <a:sym typeface="Wingdings" pitchFamily="2" charset="2"/>
              </a:rPr>
              <a:t> </a:t>
            </a:r>
            <a:endParaRPr lang="en-US" b="1" u="sng" dirty="0"/>
          </a:p>
        </p:txBody>
      </p:sp>
      <p:pic>
        <p:nvPicPr>
          <p:cNvPr id="3074" name="Picture 2" descr="https://lh6.googleusercontent.com/2fdClIYhmkBibNTzfu7nc6BMRcDYEfbfh4CLzRtDBwUVxvAbdrT7uyEwbkvx4RsB8uIS01C232U1QtCwrYVVIHJu_1Osbqr-FGUeQcxXBnqoid_ZILrgzmLwm-NuOI3dhguc-x8Q">
            <a:extLst>
              <a:ext uri="{FF2B5EF4-FFF2-40B4-BE49-F238E27FC236}">
                <a16:creationId xmlns:a16="http://schemas.microsoft.com/office/drawing/2014/main" id="{7639DBBB-0753-E84B-9F63-E66EC0287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35" y="1690688"/>
            <a:ext cx="4963729" cy="47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584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215</Words>
  <Application>Microsoft Office PowerPoint</Application>
  <PresentationFormat>Widescreen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Bernard MT Condensed</vt:lpstr>
      <vt:lpstr>Calibri</vt:lpstr>
      <vt:lpstr>Calibri Light</vt:lpstr>
      <vt:lpstr>Century Gothic</vt:lpstr>
      <vt:lpstr>Noto Sans Symbols</vt:lpstr>
      <vt:lpstr>Office Theme</vt:lpstr>
      <vt:lpstr>WELCOME BACK, CLASS!</vt:lpstr>
      <vt:lpstr>WHAT ARE WE DOING TODAY?</vt:lpstr>
      <vt:lpstr>MATERIALS TO HAVE READY FOR TODAY... </vt:lpstr>
      <vt:lpstr>WARM-UP: If you owned food truck, what kind of food would you make?</vt:lpstr>
      <vt:lpstr>DECIMALS VOCAB REVIEW</vt:lpstr>
      <vt:lpstr>FRACTION TO DECIMAL PIZZA!</vt:lpstr>
      <vt:lpstr>SEE YOU ALL NEXT TIME! ... GREAT JOB 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BACK, CLASS!</dc:title>
  <dc:creator>Olivia Oddo</dc:creator>
  <cp:lastModifiedBy>Sara Kattler-Gold</cp:lastModifiedBy>
  <cp:revision>10</cp:revision>
  <dcterms:created xsi:type="dcterms:W3CDTF">2022-03-30T23:25:05Z</dcterms:created>
  <dcterms:modified xsi:type="dcterms:W3CDTF">2022-11-09T16:19:13Z</dcterms:modified>
</cp:coreProperties>
</file>