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59" r:id="rId3"/>
    <p:sldId id="269" r:id="rId4"/>
    <p:sldId id="264" r:id="rId5"/>
    <p:sldId id="258" r:id="rId6"/>
    <p:sldId id="261" r:id="rId7"/>
    <p:sldId id="265" r:id="rId8"/>
    <p:sldId id="257" r:id="rId9"/>
    <p:sldId id="262" r:id="rId10"/>
    <p:sldId id="260" r:id="rId11"/>
    <p:sldId id="263" r:id="rId12"/>
    <p:sldId id="270"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36" d="100"/>
          <a:sy n="36" d="100"/>
        </p:scale>
        <p:origin x="932"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_rels/data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8305DF-6D89-45BA-A982-540D7B7D269A}" type="doc">
      <dgm:prSet loTypeId="urn:microsoft.com/office/officeart/2005/8/layout/chevron1" loCatId="process" qsTypeId="urn:microsoft.com/office/officeart/2005/8/quickstyle/simple1" qsCatId="simple" csTypeId="urn:microsoft.com/office/officeart/2005/8/colors/colorful2" csCatId="colorful" phldr="1"/>
      <dgm:spPr/>
      <dgm:t>
        <a:bodyPr/>
        <a:lstStyle/>
        <a:p>
          <a:endParaRPr lang="en-US"/>
        </a:p>
      </dgm:t>
    </dgm:pt>
    <dgm:pt modelId="{ED9EA82E-3FC4-4489-883A-4785EFBD8A03}">
      <dgm:prSet phldrT="[Text]"/>
      <dgm:spPr/>
      <dgm:t>
        <a:bodyPr/>
        <a:lstStyle/>
        <a:p>
          <a:r>
            <a:rPr lang="en-US" dirty="0"/>
            <a:t>Procedural Index</a:t>
          </a:r>
        </a:p>
      </dgm:t>
    </dgm:pt>
    <dgm:pt modelId="{98C56FDF-5B50-4566-9D05-8E44B0C91D22}" type="parTrans" cxnId="{300B25F2-ECB3-4ADE-B16A-F03DC29C6BE7}">
      <dgm:prSet/>
      <dgm:spPr/>
      <dgm:t>
        <a:bodyPr/>
        <a:lstStyle/>
        <a:p>
          <a:endParaRPr lang="en-US"/>
        </a:p>
      </dgm:t>
    </dgm:pt>
    <dgm:pt modelId="{E17DD64F-E3B7-4BA7-97C2-ECD1A3079919}" type="sibTrans" cxnId="{300B25F2-ECB3-4ADE-B16A-F03DC29C6BE7}">
      <dgm:prSet/>
      <dgm:spPr/>
      <dgm:t>
        <a:bodyPr/>
        <a:lstStyle/>
        <a:p>
          <a:endParaRPr lang="en-US"/>
        </a:p>
      </dgm:t>
    </dgm:pt>
    <dgm:pt modelId="{DDD99EEA-8329-413D-B2AA-C64820B35AF5}">
      <dgm:prSet phldrT="[Text]"/>
      <dgm:spPr/>
      <dgm:t>
        <a:bodyPr/>
        <a:lstStyle/>
        <a:p>
          <a:r>
            <a:rPr lang="en-US" dirty="0"/>
            <a:t>Counting</a:t>
          </a:r>
        </a:p>
      </dgm:t>
    </dgm:pt>
    <dgm:pt modelId="{4B00EA90-A16D-41BA-8721-BD148BC9CD18}" type="parTrans" cxnId="{61B3BF00-7029-4330-B104-F8BB41DE21BF}">
      <dgm:prSet/>
      <dgm:spPr/>
      <dgm:t>
        <a:bodyPr/>
        <a:lstStyle/>
        <a:p>
          <a:endParaRPr lang="en-US"/>
        </a:p>
      </dgm:t>
    </dgm:pt>
    <dgm:pt modelId="{52BB0FAE-593C-4D79-B847-8CE5B5D8F2CD}" type="sibTrans" cxnId="{61B3BF00-7029-4330-B104-F8BB41DE21BF}">
      <dgm:prSet/>
      <dgm:spPr/>
      <dgm:t>
        <a:bodyPr/>
        <a:lstStyle/>
        <a:p>
          <a:endParaRPr lang="en-US"/>
        </a:p>
      </dgm:t>
    </dgm:pt>
    <dgm:pt modelId="{3A0CDF30-425A-4D00-AB8E-7CAC43B79526}">
      <dgm:prSet phldrT="[Text]"/>
      <dgm:spPr/>
      <dgm:t>
        <a:bodyPr/>
        <a:lstStyle/>
        <a:p>
          <a:r>
            <a:rPr lang="en-US" dirty="0"/>
            <a:t>Verbal Index</a:t>
          </a:r>
        </a:p>
      </dgm:t>
    </dgm:pt>
    <dgm:pt modelId="{E2F29195-E097-46E7-82C9-A9D385AA0DAA}" type="parTrans" cxnId="{9962019C-3096-407E-9A36-197B6CF51685}">
      <dgm:prSet/>
      <dgm:spPr/>
      <dgm:t>
        <a:bodyPr/>
        <a:lstStyle/>
        <a:p>
          <a:endParaRPr lang="en-US"/>
        </a:p>
      </dgm:t>
    </dgm:pt>
    <dgm:pt modelId="{FAEF7DFC-089E-4A4A-BA34-AF6D5131F6EC}" type="sibTrans" cxnId="{9962019C-3096-407E-9A36-197B6CF51685}">
      <dgm:prSet/>
      <dgm:spPr/>
      <dgm:t>
        <a:bodyPr/>
        <a:lstStyle/>
        <a:p>
          <a:endParaRPr lang="en-US"/>
        </a:p>
      </dgm:t>
    </dgm:pt>
    <dgm:pt modelId="{4F9385BE-019F-482B-8646-319298CD32B4}">
      <dgm:prSet phldrT="[Text]"/>
      <dgm:spPr/>
      <dgm:t>
        <a:bodyPr/>
        <a:lstStyle/>
        <a:p>
          <a:r>
            <a:rPr lang="en-US" dirty="0"/>
            <a:t>Identify numbers</a:t>
          </a:r>
        </a:p>
      </dgm:t>
    </dgm:pt>
    <dgm:pt modelId="{D0336677-F4EB-4851-91D8-C9621FA42787}" type="parTrans" cxnId="{61E51473-34BE-4DF3-9EAE-770120CAC821}">
      <dgm:prSet/>
      <dgm:spPr/>
      <dgm:t>
        <a:bodyPr/>
        <a:lstStyle/>
        <a:p>
          <a:endParaRPr lang="en-US"/>
        </a:p>
      </dgm:t>
    </dgm:pt>
    <dgm:pt modelId="{F50DD290-AE6D-43C6-A28E-13A4146F129B}" type="sibTrans" cxnId="{61E51473-34BE-4DF3-9EAE-770120CAC821}">
      <dgm:prSet/>
      <dgm:spPr/>
      <dgm:t>
        <a:bodyPr/>
        <a:lstStyle/>
        <a:p>
          <a:endParaRPr lang="en-US"/>
        </a:p>
      </dgm:t>
    </dgm:pt>
    <dgm:pt modelId="{8405DDF9-4ED2-4890-A9CF-9A148C08E2A3}">
      <dgm:prSet phldrT="[Text]"/>
      <dgm:spPr/>
      <dgm:t>
        <a:bodyPr/>
        <a:lstStyle/>
        <a:p>
          <a:r>
            <a:rPr lang="en-US" dirty="0"/>
            <a:t>Semantic Index</a:t>
          </a:r>
        </a:p>
      </dgm:t>
    </dgm:pt>
    <dgm:pt modelId="{FEC45D66-0082-4F9C-8D13-90D2FC2DD59F}" type="parTrans" cxnId="{241EFBB4-6568-4216-9EB8-889A955F633E}">
      <dgm:prSet/>
      <dgm:spPr/>
      <dgm:t>
        <a:bodyPr/>
        <a:lstStyle/>
        <a:p>
          <a:endParaRPr lang="en-US"/>
        </a:p>
      </dgm:t>
    </dgm:pt>
    <dgm:pt modelId="{28F28F17-23FA-45A3-9485-C1C723963636}" type="sibTrans" cxnId="{241EFBB4-6568-4216-9EB8-889A955F633E}">
      <dgm:prSet/>
      <dgm:spPr/>
      <dgm:t>
        <a:bodyPr/>
        <a:lstStyle/>
        <a:p>
          <a:endParaRPr lang="en-US"/>
        </a:p>
      </dgm:t>
    </dgm:pt>
    <dgm:pt modelId="{75FF41A1-FCE4-4174-861E-AD8E3EA40615}">
      <dgm:prSet phldrT="[Text]"/>
      <dgm:spPr/>
      <dgm:t>
        <a:bodyPr/>
        <a:lstStyle/>
        <a:p>
          <a:r>
            <a:rPr lang="en-US" dirty="0"/>
            <a:t>Magnitude representation</a:t>
          </a:r>
        </a:p>
      </dgm:t>
    </dgm:pt>
    <dgm:pt modelId="{7B6CFB5D-D8F6-42B7-904C-0303AB7D1691}" type="parTrans" cxnId="{58222CCC-0EB8-4D85-8CC6-FBE5C2E2F37B}">
      <dgm:prSet/>
      <dgm:spPr/>
      <dgm:t>
        <a:bodyPr/>
        <a:lstStyle/>
        <a:p>
          <a:endParaRPr lang="en-US"/>
        </a:p>
      </dgm:t>
    </dgm:pt>
    <dgm:pt modelId="{9C39E6B9-E98C-4156-9E25-B1483C1F0E2A}" type="sibTrans" cxnId="{58222CCC-0EB8-4D85-8CC6-FBE5C2E2F37B}">
      <dgm:prSet/>
      <dgm:spPr/>
      <dgm:t>
        <a:bodyPr/>
        <a:lstStyle/>
        <a:p>
          <a:endParaRPr lang="en-US"/>
        </a:p>
      </dgm:t>
    </dgm:pt>
    <dgm:pt modelId="{D54B634A-DEE4-4CFA-A6C8-2DFF3796D095}">
      <dgm:prSet phldrT="[Text]"/>
      <dgm:spPr/>
      <dgm:t>
        <a:bodyPr/>
        <a:lstStyle/>
        <a:p>
          <a:r>
            <a:rPr lang="en-US" dirty="0"/>
            <a:t>Order</a:t>
          </a:r>
        </a:p>
      </dgm:t>
    </dgm:pt>
    <dgm:pt modelId="{71D6D95D-5275-40ED-89E5-699898315B0E}" type="parTrans" cxnId="{53E90C9E-F1FF-4087-A84B-DEE9AD741D98}">
      <dgm:prSet/>
      <dgm:spPr/>
      <dgm:t>
        <a:bodyPr/>
        <a:lstStyle/>
        <a:p>
          <a:endParaRPr lang="en-US"/>
        </a:p>
      </dgm:t>
    </dgm:pt>
    <dgm:pt modelId="{F0843AE4-1D02-49D1-A45E-FA082CA7FB6B}" type="sibTrans" cxnId="{53E90C9E-F1FF-4087-A84B-DEE9AD741D98}">
      <dgm:prSet/>
      <dgm:spPr/>
      <dgm:t>
        <a:bodyPr/>
        <a:lstStyle/>
        <a:p>
          <a:endParaRPr lang="en-US"/>
        </a:p>
      </dgm:t>
    </dgm:pt>
    <dgm:pt modelId="{DA5B9B38-1EED-40A0-9BBA-8C61FA129304}">
      <dgm:prSet phldrT="[Text]"/>
      <dgm:spPr/>
      <dgm:t>
        <a:bodyPr/>
        <a:lstStyle/>
        <a:p>
          <a:r>
            <a:rPr lang="en-US" dirty="0"/>
            <a:t>Sequence</a:t>
          </a:r>
        </a:p>
      </dgm:t>
    </dgm:pt>
    <dgm:pt modelId="{C221F632-3148-4F31-9F1D-D55A464F635D}" type="parTrans" cxnId="{29825DE3-1674-42FE-B6BA-D3F932F7CDBA}">
      <dgm:prSet/>
      <dgm:spPr/>
      <dgm:t>
        <a:bodyPr/>
        <a:lstStyle/>
        <a:p>
          <a:endParaRPr lang="en-US"/>
        </a:p>
      </dgm:t>
    </dgm:pt>
    <dgm:pt modelId="{7252D1A1-AB6D-48FF-8B1B-0D65228B0BD0}" type="sibTrans" cxnId="{29825DE3-1674-42FE-B6BA-D3F932F7CDBA}">
      <dgm:prSet/>
      <dgm:spPr/>
      <dgm:t>
        <a:bodyPr/>
        <a:lstStyle/>
        <a:p>
          <a:endParaRPr lang="en-US"/>
        </a:p>
      </dgm:t>
    </dgm:pt>
    <dgm:pt modelId="{7C5772A0-1F40-45F4-BF6C-4CC5689524B5}">
      <dgm:prSet phldrT="[Text]"/>
      <dgm:spPr/>
      <dgm:t>
        <a:bodyPr/>
        <a:lstStyle/>
        <a:p>
          <a:r>
            <a:rPr lang="en-US" dirty="0"/>
            <a:t>Follow procedures </a:t>
          </a:r>
        </a:p>
      </dgm:t>
    </dgm:pt>
    <dgm:pt modelId="{21CD874E-EA4B-480B-9757-48B4C3F7AF58}" type="parTrans" cxnId="{DF0CB894-6EEC-4F15-AC1B-4336FEC0EC6B}">
      <dgm:prSet/>
      <dgm:spPr/>
      <dgm:t>
        <a:bodyPr/>
        <a:lstStyle/>
        <a:p>
          <a:endParaRPr lang="en-US"/>
        </a:p>
      </dgm:t>
    </dgm:pt>
    <dgm:pt modelId="{52D56F17-E3EC-473B-BF96-7362120D9875}" type="sibTrans" cxnId="{DF0CB894-6EEC-4F15-AC1B-4336FEC0EC6B}">
      <dgm:prSet/>
      <dgm:spPr/>
      <dgm:t>
        <a:bodyPr/>
        <a:lstStyle/>
        <a:p>
          <a:endParaRPr lang="en-US"/>
        </a:p>
      </dgm:t>
    </dgm:pt>
    <dgm:pt modelId="{46DE9DAA-1BAC-482D-ADD4-8F70F7D5CD0F}">
      <dgm:prSet phldrT="[Text]"/>
      <dgm:spPr/>
      <dgm:t>
        <a:bodyPr/>
        <a:lstStyle/>
        <a:p>
          <a:r>
            <a:rPr lang="en-US" dirty="0"/>
            <a:t>Recall facts</a:t>
          </a:r>
        </a:p>
      </dgm:t>
    </dgm:pt>
    <dgm:pt modelId="{67CADAD5-4E56-4A0F-8FA4-4030D0F4667B}" type="parTrans" cxnId="{A1B85F2B-8DB0-45FA-A5D5-47435264AE38}">
      <dgm:prSet/>
      <dgm:spPr/>
      <dgm:t>
        <a:bodyPr/>
        <a:lstStyle/>
        <a:p>
          <a:endParaRPr lang="en-US"/>
        </a:p>
      </dgm:t>
    </dgm:pt>
    <dgm:pt modelId="{19275AE1-8D4B-47BA-9722-20B07299E5A3}" type="sibTrans" cxnId="{A1B85F2B-8DB0-45FA-A5D5-47435264AE38}">
      <dgm:prSet/>
      <dgm:spPr/>
      <dgm:t>
        <a:bodyPr/>
        <a:lstStyle/>
        <a:p>
          <a:endParaRPr lang="en-US"/>
        </a:p>
      </dgm:t>
    </dgm:pt>
    <dgm:pt modelId="{3FD28A26-B892-43B4-9D5D-70F320A16AA2}">
      <dgm:prSet phldrT="[Text]"/>
      <dgm:spPr/>
      <dgm:t>
        <a:bodyPr/>
        <a:lstStyle/>
        <a:p>
          <a:r>
            <a:rPr lang="en-US" dirty="0"/>
            <a:t>Understand terminology</a:t>
          </a:r>
        </a:p>
      </dgm:t>
    </dgm:pt>
    <dgm:pt modelId="{5E0FA919-7AF8-4086-A943-BB443245D8B1}" type="parTrans" cxnId="{8E60A308-9228-444F-BA8E-791B4BC9ABD1}">
      <dgm:prSet/>
      <dgm:spPr/>
      <dgm:t>
        <a:bodyPr/>
        <a:lstStyle/>
        <a:p>
          <a:endParaRPr lang="en-US"/>
        </a:p>
      </dgm:t>
    </dgm:pt>
    <dgm:pt modelId="{2F789EB4-62D6-4500-A016-D77138F08A78}" type="sibTrans" cxnId="{8E60A308-9228-444F-BA8E-791B4BC9ABD1}">
      <dgm:prSet/>
      <dgm:spPr/>
      <dgm:t>
        <a:bodyPr/>
        <a:lstStyle/>
        <a:p>
          <a:endParaRPr lang="en-US"/>
        </a:p>
      </dgm:t>
    </dgm:pt>
    <dgm:pt modelId="{B6BD0397-52BC-4A0E-9370-84E08FF9F42F}">
      <dgm:prSet phldrT="[Text]"/>
      <dgm:spPr/>
      <dgm:t>
        <a:bodyPr/>
        <a:lstStyle/>
        <a:p>
          <a:r>
            <a:rPr lang="en-US" dirty="0"/>
            <a:t>Estimation</a:t>
          </a:r>
        </a:p>
      </dgm:t>
    </dgm:pt>
    <dgm:pt modelId="{CF7EE2F0-240C-465B-9C7F-E98BD9AB05A7}" type="parTrans" cxnId="{3866C9DC-461F-4623-A0C0-21D96B7C4C9B}">
      <dgm:prSet/>
      <dgm:spPr/>
      <dgm:t>
        <a:bodyPr/>
        <a:lstStyle/>
        <a:p>
          <a:endParaRPr lang="en-US"/>
        </a:p>
      </dgm:t>
    </dgm:pt>
    <dgm:pt modelId="{77E1353F-7F05-49BE-BEF3-DD7A4F847842}" type="sibTrans" cxnId="{3866C9DC-461F-4623-A0C0-21D96B7C4C9B}">
      <dgm:prSet/>
      <dgm:spPr/>
      <dgm:t>
        <a:bodyPr/>
        <a:lstStyle/>
        <a:p>
          <a:endParaRPr lang="en-US"/>
        </a:p>
      </dgm:t>
    </dgm:pt>
    <dgm:pt modelId="{AD38ECE6-2D87-47B2-9143-5D60E2BF5FC4}">
      <dgm:prSet phldrT="[Text]"/>
      <dgm:spPr/>
      <dgm:t>
        <a:bodyPr/>
        <a:lstStyle/>
        <a:p>
          <a:r>
            <a:rPr lang="en-US" dirty="0"/>
            <a:t>Pattern recognition</a:t>
          </a:r>
        </a:p>
      </dgm:t>
    </dgm:pt>
    <dgm:pt modelId="{D1B31CDD-97DE-4078-AA6E-E0F3DE5961FF}" type="parTrans" cxnId="{FC66AC36-0D41-4FCC-9649-EABE3E6BD791}">
      <dgm:prSet/>
      <dgm:spPr/>
      <dgm:t>
        <a:bodyPr/>
        <a:lstStyle/>
        <a:p>
          <a:endParaRPr lang="en-US"/>
        </a:p>
      </dgm:t>
    </dgm:pt>
    <dgm:pt modelId="{987447B9-A0FA-4F53-A105-FF160D471920}" type="sibTrans" cxnId="{FC66AC36-0D41-4FCC-9649-EABE3E6BD791}">
      <dgm:prSet/>
      <dgm:spPr/>
      <dgm:t>
        <a:bodyPr/>
        <a:lstStyle/>
        <a:p>
          <a:endParaRPr lang="en-US"/>
        </a:p>
      </dgm:t>
    </dgm:pt>
    <dgm:pt modelId="{5C31F9AB-A233-4769-A667-FB3C38A8B6C0}">
      <dgm:prSet phldrT="[Text]"/>
      <dgm:spPr/>
      <dgm:t>
        <a:bodyPr/>
        <a:lstStyle/>
        <a:p>
          <a:r>
            <a:rPr lang="en-US" dirty="0"/>
            <a:t>Quantitative reasoning</a:t>
          </a:r>
        </a:p>
      </dgm:t>
    </dgm:pt>
    <dgm:pt modelId="{6123D9B9-D16D-4A8D-8903-9CF7BC6C5860}" type="parTrans" cxnId="{DF8A5B92-6809-4CD1-92BB-95AB06CD6F9B}">
      <dgm:prSet/>
      <dgm:spPr/>
      <dgm:t>
        <a:bodyPr/>
        <a:lstStyle/>
        <a:p>
          <a:endParaRPr lang="en-US"/>
        </a:p>
      </dgm:t>
    </dgm:pt>
    <dgm:pt modelId="{22404881-4485-40D0-91C5-9E8736311419}" type="sibTrans" cxnId="{DF8A5B92-6809-4CD1-92BB-95AB06CD6F9B}">
      <dgm:prSet/>
      <dgm:spPr/>
      <dgm:t>
        <a:bodyPr/>
        <a:lstStyle/>
        <a:p>
          <a:endParaRPr lang="en-US"/>
        </a:p>
      </dgm:t>
    </dgm:pt>
    <dgm:pt modelId="{629F8C72-6842-478E-B2CA-39F64D734983}">
      <dgm:prSet phldrT="[Text]"/>
      <dgm:spPr/>
      <dgm:t>
        <a:bodyPr/>
        <a:lstStyle/>
        <a:p>
          <a:r>
            <a:rPr lang="en-US" dirty="0"/>
            <a:t>Solving real world problems</a:t>
          </a:r>
        </a:p>
      </dgm:t>
    </dgm:pt>
    <dgm:pt modelId="{58DFEC47-4568-42C3-ACDF-BDDA35E144B4}" type="parTrans" cxnId="{F1E28A98-B34E-4407-9EE3-7504B9977362}">
      <dgm:prSet/>
      <dgm:spPr/>
      <dgm:t>
        <a:bodyPr/>
        <a:lstStyle/>
        <a:p>
          <a:endParaRPr lang="en-US"/>
        </a:p>
      </dgm:t>
    </dgm:pt>
    <dgm:pt modelId="{41E2A064-DA2F-4E1B-9168-BE6F37059F1D}" type="sibTrans" cxnId="{F1E28A98-B34E-4407-9EE3-7504B9977362}">
      <dgm:prSet/>
      <dgm:spPr/>
      <dgm:t>
        <a:bodyPr/>
        <a:lstStyle/>
        <a:p>
          <a:endParaRPr lang="en-US"/>
        </a:p>
      </dgm:t>
    </dgm:pt>
    <dgm:pt modelId="{6C121F17-E9D5-408C-9D63-6F899247CAA8}" type="pres">
      <dgm:prSet presAssocID="{168305DF-6D89-45BA-A982-540D7B7D269A}" presName="Name0" presStyleCnt="0">
        <dgm:presLayoutVars>
          <dgm:dir/>
          <dgm:animLvl val="lvl"/>
          <dgm:resizeHandles val="exact"/>
        </dgm:presLayoutVars>
      </dgm:prSet>
      <dgm:spPr/>
    </dgm:pt>
    <dgm:pt modelId="{E69F12DE-97B1-457D-AAD9-F761817D8268}" type="pres">
      <dgm:prSet presAssocID="{ED9EA82E-3FC4-4489-883A-4785EFBD8A03}" presName="composite" presStyleCnt="0"/>
      <dgm:spPr/>
    </dgm:pt>
    <dgm:pt modelId="{8093EA76-A5D5-41E7-BD6D-623CD94CDF58}" type="pres">
      <dgm:prSet presAssocID="{ED9EA82E-3FC4-4489-883A-4785EFBD8A03}" presName="parTx" presStyleLbl="node1" presStyleIdx="0" presStyleCnt="3">
        <dgm:presLayoutVars>
          <dgm:chMax val="0"/>
          <dgm:chPref val="0"/>
          <dgm:bulletEnabled val="1"/>
        </dgm:presLayoutVars>
      </dgm:prSet>
      <dgm:spPr/>
    </dgm:pt>
    <dgm:pt modelId="{DFFB4D50-3C38-4B85-944A-3A3C39A98B96}" type="pres">
      <dgm:prSet presAssocID="{ED9EA82E-3FC4-4489-883A-4785EFBD8A03}" presName="desTx" presStyleLbl="revTx" presStyleIdx="0" presStyleCnt="3">
        <dgm:presLayoutVars>
          <dgm:bulletEnabled val="1"/>
        </dgm:presLayoutVars>
      </dgm:prSet>
      <dgm:spPr/>
    </dgm:pt>
    <dgm:pt modelId="{669756BC-0D9F-4A53-AFDA-C816E8346814}" type="pres">
      <dgm:prSet presAssocID="{E17DD64F-E3B7-4BA7-97C2-ECD1A3079919}" presName="space" presStyleCnt="0"/>
      <dgm:spPr/>
    </dgm:pt>
    <dgm:pt modelId="{4F16E0CF-2CE7-42A3-B333-303E7A0949B2}" type="pres">
      <dgm:prSet presAssocID="{3A0CDF30-425A-4D00-AB8E-7CAC43B79526}" presName="composite" presStyleCnt="0"/>
      <dgm:spPr/>
    </dgm:pt>
    <dgm:pt modelId="{75576DE7-886C-4BE5-80A0-DE431B3B3C38}" type="pres">
      <dgm:prSet presAssocID="{3A0CDF30-425A-4D00-AB8E-7CAC43B79526}" presName="parTx" presStyleLbl="node1" presStyleIdx="1" presStyleCnt="3">
        <dgm:presLayoutVars>
          <dgm:chMax val="0"/>
          <dgm:chPref val="0"/>
          <dgm:bulletEnabled val="1"/>
        </dgm:presLayoutVars>
      </dgm:prSet>
      <dgm:spPr/>
    </dgm:pt>
    <dgm:pt modelId="{C3A34AAD-68EF-4285-B022-92E117AEDEF0}" type="pres">
      <dgm:prSet presAssocID="{3A0CDF30-425A-4D00-AB8E-7CAC43B79526}" presName="desTx" presStyleLbl="revTx" presStyleIdx="1" presStyleCnt="3">
        <dgm:presLayoutVars>
          <dgm:bulletEnabled val="1"/>
        </dgm:presLayoutVars>
      </dgm:prSet>
      <dgm:spPr/>
    </dgm:pt>
    <dgm:pt modelId="{539E5E78-0964-4D7D-8C83-1210F672075C}" type="pres">
      <dgm:prSet presAssocID="{FAEF7DFC-089E-4A4A-BA34-AF6D5131F6EC}" presName="space" presStyleCnt="0"/>
      <dgm:spPr/>
    </dgm:pt>
    <dgm:pt modelId="{1F72FCE7-89E3-4E6B-96A2-B28D1124CFB0}" type="pres">
      <dgm:prSet presAssocID="{8405DDF9-4ED2-4890-A9CF-9A148C08E2A3}" presName="composite" presStyleCnt="0"/>
      <dgm:spPr/>
    </dgm:pt>
    <dgm:pt modelId="{D5718EF2-47BB-4B15-9EDA-D16C4EE3DEA7}" type="pres">
      <dgm:prSet presAssocID="{8405DDF9-4ED2-4890-A9CF-9A148C08E2A3}" presName="parTx" presStyleLbl="node1" presStyleIdx="2" presStyleCnt="3">
        <dgm:presLayoutVars>
          <dgm:chMax val="0"/>
          <dgm:chPref val="0"/>
          <dgm:bulletEnabled val="1"/>
        </dgm:presLayoutVars>
      </dgm:prSet>
      <dgm:spPr/>
    </dgm:pt>
    <dgm:pt modelId="{DC450676-0B88-4F19-84D6-096F8C4EE84D}" type="pres">
      <dgm:prSet presAssocID="{8405DDF9-4ED2-4890-A9CF-9A148C08E2A3}" presName="desTx" presStyleLbl="revTx" presStyleIdx="2" presStyleCnt="3">
        <dgm:presLayoutVars>
          <dgm:bulletEnabled val="1"/>
        </dgm:presLayoutVars>
      </dgm:prSet>
      <dgm:spPr/>
    </dgm:pt>
  </dgm:ptLst>
  <dgm:cxnLst>
    <dgm:cxn modelId="{61B3BF00-7029-4330-B104-F8BB41DE21BF}" srcId="{ED9EA82E-3FC4-4489-883A-4785EFBD8A03}" destId="{DDD99EEA-8329-413D-B2AA-C64820B35AF5}" srcOrd="0" destOrd="0" parTransId="{4B00EA90-A16D-41BA-8721-BD148BC9CD18}" sibTransId="{52BB0FAE-593C-4D79-B847-8CE5B5D8F2CD}"/>
    <dgm:cxn modelId="{8E60A308-9228-444F-BA8E-791B4BC9ABD1}" srcId="{3A0CDF30-425A-4D00-AB8E-7CAC43B79526}" destId="{3FD28A26-B892-43B4-9D5D-70F320A16AA2}" srcOrd="2" destOrd="0" parTransId="{5E0FA919-7AF8-4086-A943-BB443245D8B1}" sibTransId="{2F789EB4-62D6-4500-A016-D77138F08A78}"/>
    <dgm:cxn modelId="{ED25F113-F261-4163-9023-CC1DC606162D}" type="presOf" srcId="{168305DF-6D89-45BA-A982-540D7B7D269A}" destId="{6C121F17-E9D5-408C-9D63-6F899247CAA8}" srcOrd="0" destOrd="0" presId="urn:microsoft.com/office/officeart/2005/8/layout/chevron1"/>
    <dgm:cxn modelId="{E5E02F19-77DE-42B2-9672-FCC7886A90E0}" type="presOf" srcId="{4F9385BE-019F-482B-8646-319298CD32B4}" destId="{C3A34AAD-68EF-4285-B022-92E117AEDEF0}" srcOrd="0" destOrd="0" presId="urn:microsoft.com/office/officeart/2005/8/layout/chevron1"/>
    <dgm:cxn modelId="{27AC841D-564A-4525-9D92-E7029D330D3B}" type="presOf" srcId="{8405DDF9-4ED2-4890-A9CF-9A148C08E2A3}" destId="{D5718EF2-47BB-4B15-9EDA-D16C4EE3DEA7}" srcOrd="0" destOrd="0" presId="urn:microsoft.com/office/officeart/2005/8/layout/chevron1"/>
    <dgm:cxn modelId="{83BFC724-A9C6-4CF1-A278-0DAE16252F6D}" type="presOf" srcId="{629F8C72-6842-478E-B2CA-39F64D734983}" destId="{DC450676-0B88-4F19-84D6-096F8C4EE84D}" srcOrd="0" destOrd="4" presId="urn:microsoft.com/office/officeart/2005/8/layout/chevron1"/>
    <dgm:cxn modelId="{A1B85F2B-8DB0-45FA-A5D5-47435264AE38}" srcId="{3A0CDF30-425A-4D00-AB8E-7CAC43B79526}" destId="{46DE9DAA-1BAC-482D-ADD4-8F70F7D5CD0F}" srcOrd="1" destOrd="0" parTransId="{67CADAD5-4E56-4A0F-8FA4-4030D0F4667B}" sibTransId="{19275AE1-8D4B-47BA-9722-20B07299E5A3}"/>
    <dgm:cxn modelId="{7B3AC42B-8DDC-4E60-A643-99A3C1545625}" type="presOf" srcId="{DDD99EEA-8329-413D-B2AA-C64820B35AF5}" destId="{DFFB4D50-3C38-4B85-944A-3A3C39A98B96}" srcOrd="0" destOrd="0" presId="urn:microsoft.com/office/officeart/2005/8/layout/chevron1"/>
    <dgm:cxn modelId="{FC66AC36-0D41-4FCC-9649-EABE3E6BD791}" srcId="{8405DDF9-4ED2-4890-A9CF-9A148C08E2A3}" destId="{AD38ECE6-2D87-47B2-9143-5D60E2BF5FC4}" srcOrd="2" destOrd="0" parTransId="{D1B31CDD-97DE-4078-AA6E-E0F3DE5961FF}" sibTransId="{987447B9-A0FA-4F53-A105-FF160D471920}"/>
    <dgm:cxn modelId="{26040838-D135-4D09-8762-B1A70FAC3AB0}" type="presOf" srcId="{3FD28A26-B892-43B4-9D5D-70F320A16AA2}" destId="{C3A34AAD-68EF-4285-B022-92E117AEDEF0}" srcOrd="0" destOrd="2" presId="urn:microsoft.com/office/officeart/2005/8/layout/chevron1"/>
    <dgm:cxn modelId="{13D6D660-48D6-49E8-9387-7B0E2B80CE74}" type="presOf" srcId="{D54B634A-DEE4-4CFA-A6C8-2DFF3796D095}" destId="{DFFB4D50-3C38-4B85-944A-3A3C39A98B96}" srcOrd="0" destOrd="1" presId="urn:microsoft.com/office/officeart/2005/8/layout/chevron1"/>
    <dgm:cxn modelId="{61E51473-34BE-4DF3-9EAE-770120CAC821}" srcId="{3A0CDF30-425A-4D00-AB8E-7CAC43B79526}" destId="{4F9385BE-019F-482B-8646-319298CD32B4}" srcOrd="0" destOrd="0" parTransId="{D0336677-F4EB-4851-91D8-C9621FA42787}" sibTransId="{F50DD290-AE6D-43C6-A28E-13A4146F129B}"/>
    <dgm:cxn modelId="{459C3875-4D09-4D21-9B28-C99589FF5AF1}" type="presOf" srcId="{7C5772A0-1F40-45F4-BF6C-4CC5689524B5}" destId="{DFFB4D50-3C38-4B85-944A-3A3C39A98B96}" srcOrd="0" destOrd="3" presId="urn:microsoft.com/office/officeart/2005/8/layout/chevron1"/>
    <dgm:cxn modelId="{8C55EC55-BCC0-41E0-BB5C-04D04F107A0C}" type="presOf" srcId="{3A0CDF30-425A-4D00-AB8E-7CAC43B79526}" destId="{75576DE7-886C-4BE5-80A0-DE431B3B3C38}" srcOrd="0" destOrd="0" presId="urn:microsoft.com/office/officeart/2005/8/layout/chevron1"/>
    <dgm:cxn modelId="{9260DB78-6DBF-487F-A0C5-687A632E1BC7}" type="presOf" srcId="{46DE9DAA-1BAC-482D-ADD4-8F70F7D5CD0F}" destId="{C3A34AAD-68EF-4285-B022-92E117AEDEF0}" srcOrd="0" destOrd="1" presId="urn:microsoft.com/office/officeart/2005/8/layout/chevron1"/>
    <dgm:cxn modelId="{EBC84486-6721-4ABD-B307-2F6521E0BC0B}" type="presOf" srcId="{75FF41A1-FCE4-4174-861E-AD8E3EA40615}" destId="{DC450676-0B88-4F19-84D6-096F8C4EE84D}" srcOrd="0" destOrd="0" presId="urn:microsoft.com/office/officeart/2005/8/layout/chevron1"/>
    <dgm:cxn modelId="{9ECF1C8A-2DB9-4B1F-A4D0-60A8D5AD1260}" type="presOf" srcId="{5C31F9AB-A233-4769-A667-FB3C38A8B6C0}" destId="{DC450676-0B88-4F19-84D6-096F8C4EE84D}" srcOrd="0" destOrd="3" presId="urn:microsoft.com/office/officeart/2005/8/layout/chevron1"/>
    <dgm:cxn modelId="{DF8A5B92-6809-4CD1-92BB-95AB06CD6F9B}" srcId="{8405DDF9-4ED2-4890-A9CF-9A148C08E2A3}" destId="{5C31F9AB-A233-4769-A667-FB3C38A8B6C0}" srcOrd="3" destOrd="0" parTransId="{6123D9B9-D16D-4A8D-8903-9CF7BC6C5860}" sibTransId="{22404881-4485-40D0-91C5-9E8736311419}"/>
    <dgm:cxn modelId="{DF0CB894-6EEC-4F15-AC1B-4336FEC0EC6B}" srcId="{ED9EA82E-3FC4-4489-883A-4785EFBD8A03}" destId="{7C5772A0-1F40-45F4-BF6C-4CC5689524B5}" srcOrd="3" destOrd="0" parTransId="{21CD874E-EA4B-480B-9757-48B4C3F7AF58}" sibTransId="{52D56F17-E3EC-473B-BF96-7362120D9875}"/>
    <dgm:cxn modelId="{F1E28A98-B34E-4407-9EE3-7504B9977362}" srcId="{8405DDF9-4ED2-4890-A9CF-9A148C08E2A3}" destId="{629F8C72-6842-478E-B2CA-39F64D734983}" srcOrd="4" destOrd="0" parTransId="{58DFEC47-4568-42C3-ACDF-BDDA35E144B4}" sibTransId="{41E2A064-DA2F-4E1B-9168-BE6F37059F1D}"/>
    <dgm:cxn modelId="{9962019C-3096-407E-9A36-197B6CF51685}" srcId="{168305DF-6D89-45BA-A982-540D7B7D269A}" destId="{3A0CDF30-425A-4D00-AB8E-7CAC43B79526}" srcOrd="1" destOrd="0" parTransId="{E2F29195-E097-46E7-82C9-A9D385AA0DAA}" sibTransId="{FAEF7DFC-089E-4A4A-BA34-AF6D5131F6EC}"/>
    <dgm:cxn modelId="{53E90C9E-F1FF-4087-A84B-DEE9AD741D98}" srcId="{ED9EA82E-3FC4-4489-883A-4785EFBD8A03}" destId="{D54B634A-DEE4-4CFA-A6C8-2DFF3796D095}" srcOrd="1" destOrd="0" parTransId="{71D6D95D-5275-40ED-89E5-699898315B0E}" sibTransId="{F0843AE4-1D02-49D1-A45E-FA082CA7FB6B}"/>
    <dgm:cxn modelId="{DF6DB1B1-3D44-4FFE-AFC0-1591C4BEB03D}" type="presOf" srcId="{B6BD0397-52BC-4A0E-9370-84E08FF9F42F}" destId="{DC450676-0B88-4F19-84D6-096F8C4EE84D}" srcOrd="0" destOrd="1" presId="urn:microsoft.com/office/officeart/2005/8/layout/chevron1"/>
    <dgm:cxn modelId="{241EFBB4-6568-4216-9EB8-889A955F633E}" srcId="{168305DF-6D89-45BA-A982-540D7B7D269A}" destId="{8405DDF9-4ED2-4890-A9CF-9A148C08E2A3}" srcOrd="2" destOrd="0" parTransId="{FEC45D66-0082-4F9C-8D13-90D2FC2DD59F}" sibTransId="{28F28F17-23FA-45A3-9485-C1C723963636}"/>
    <dgm:cxn modelId="{353A2ABD-F191-4A04-9B88-6B322D5D605D}" type="presOf" srcId="{ED9EA82E-3FC4-4489-883A-4785EFBD8A03}" destId="{8093EA76-A5D5-41E7-BD6D-623CD94CDF58}" srcOrd="0" destOrd="0" presId="urn:microsoft.com/office/officeart/2005/8/layout/chevron1"/>
    <dgm:cxn modelId="{58222CCC-0EB8-4D85-8CC6-FBE5C2E2F37B}" srcId="{8405DDF9-4ED2-4890-A9CF-9A148C08E2A3}" destId="{75FF41A1-FCE4-4174-861E-AD8E3EA40615}" srcOrd="0" destOrd="0" parTransId="{7B6CFB5D-D8F6-42B7-904C-0303AB7D1691}" sibTransId="{9C39E6B9-E98C-4156-9E25-B1483C1F0E2A}"/>
    <dgm:cxn modelId="{ECE761D4-A315-4F31-A61F-236C16F0F23B}" type="presOf" srcId="{AD38ECE6-2D87-47B2-9143-5D60E2BF5FC4}" destId="{DC450676-0B88-4F19-84D6-096F8C4EE84D}" srcOrd="0" destOrd="2" presId="urn:microsoft.com/office/officeart/2005/8/layout/chevron1"/>
    <dgm:cxn modelId="{3866C9DC-461F-4623-A0C0-21D96B7C4C9B}" srcId="{8405DDF9-4ED2-4890-A9CF-9A148C08E2A3}" destId="{B6BD0397-52BC-4A0E-9370-84E08FF9F42F}" srcOrd="1" destOrd="0" parTransId="{CF7EE2F0-240C-465B-9C7F-E98BD9AB05A7}" sibTransId="{77E1353F-7F05-49BE-BEF3-DD7A4F847842}"/>
    <dgm:cxn modelId="{29825DE3-1674-42FE-B6BA-D3F932F7CDBA}" srcId="{ED9EA82E-3FC4-4489-883A-4785EFBD8A03}" destId="{DA5B9B38-1EED-40A0-9BBA-8C61FA129304}" srcOrd="2" destOrd="0" parTransId="{C221F632-3148-4F31-9F1D-D55A464F635D}" sibTransId="{7252D1A1-AB6D-48FF-8B1B-0D65228B0BD0}"/>
    <dgm:cxn modelId="{300B25F2-ECB3-4ADE-B16A-F03DC29C6BE7}" srcId="{168305DF-6D89-45BA-A982-540D7B7D269A}" destId="{ED9EA82E-3FC4-4489-883A-4785EFBD8A03}" srcOrd="0" destOrd="0" parTransId="{98C56FDF-5B50-4566-9D05-8E44B0C91D22}" sibTransId="{E17DD64F-E3B7-4BA7-97C2-ECD1A3079919}"/>
    <dgm:cxn modelId="{E59514FF-2DF8-499E-9DC3-5ABD0DF3C97B}" type="presOf" srcId="{DA5B9B38-1EED-40A0-9BBA-8C61FA129304}" destId="{DFFB4D50-3C38-4B85-944A-3A3C39A98B96}" srcOrd="0" destOrd="2" presId="urn:microsoft.com/office/officeart/2005/8/layout/chevron1"/>
    <dgm:cxn modelId="{8C59EA5C-A4AB-451B-9771-C34A9B5A04DE}" type="presParOf" srcId="{6C121F17-E9D5-408C-9D63-6F899247CAA8}" destId="{E69F12DE-97B1-457D-AAD9-F761817D8268}" srcOrd="0" destOrd="0" presId="urn:microsoft.com/office/officeart/2005/8/layout/chevron1"/>
    <dgm:cxn modelId="{91D6A2FC-D8EE-41C0-A2AB-FB52AFCF2338}" type="presParOf" srcId="{E69F12DE-97B1-457D-AAD9-F761817D8268}" destId="{8093EA76-A5D5-41E7-BD6D-623CD94CDF58}" srcOrd="0" destOrd="0" presId="urn:microsoft.com/office/officeart/2005/8/layout/chevron1"/>
    <dgm:cxn modelId="{4B962945-3631-49A8-81F5-60154E6F51C4}" type="presParOf" srcId="{E69F12DE-97B1-457D-AAD9-F761817D8268}" destId="{DFFB4D50-3C38-4B85-944A-3A3C39A98B96}" srcOrd="1" destOrd="0" presId="urn:microsoft.com/office/officeart/2005/8/layout/chevron1"/>
    <dgm:cxn modelId="{012F5FE2-49E9-4E08-9AEA-4051EBEF3762}" type="presParOf" srcId="{6C121F17-E9D5-408C-9D63-6F899247CAA8}" destId="{669756BC-0D9F-4A53-AFDA-C816E8346814}" srcOrd="1" destOrd="0" presId="urn:microsoft.com/office/officeart/2005/8/layout/chevron1"/>
    <dgm:cxn modelId="{F170C258-5B52-4BEB-BF1A-EDE49F598839}" type="presParOf" srcId="{6C121F17-E9D5-408C-9D63-6F899247CAA8}" destId="{4F16E0CF-2CE7-42A3-B333-303E7A0949B2}" srcOrd="2" destOrd="0" presId="urn:microsoft.com/office/officeart/2005/8/layout/chevron1"/>
    <dgm:cxn modelId="{158E69EB-D94F-4782-9DB0-C8A00717C4B8}" type="presParOf" srcId="{4F16E0CF-2CE7-42A3-B333-303E7A0949B2}" destId="{75576DE7-886C-4BE5-80A0-DE431B3B3C38}" srcOrd="0" destOrd="0" presId="urn:microsoft.com/office/officeart/2005/8/layout/chevron1"/>
    <dgm:cxn modelId="{656A6E0C-507C-4EAD-ABB5-56B45239BCF0}" type="presParOf" srcId="{4F16E0CF-2CE7-42A3-B333-303E7A0949B2}" destId="{C3A34AAD-68EF-4285-B022-92E117AEDEF0}" srcOrd="1" destOrd="0" presId="urn:microsoft.com/office/officeart/2005/8/layout/chevron1"/>
    <dgm:cxn modelId="{AB0598B7-E5BD-4F5D-AA1B-A70DCD1544FE}" type="presParOf" srcId="{6C121F17-E9D5-408C-9D63-6F899247CAA8}" destId="{539E5E78-0964-4D7D-8C83-1210F672075C}" srcOrd="3" destOrd="0" presId="urn:microsoft.com/office/officeart/2005/8/layout/chevron1"/>
    <dgm:cxn modelId="{8E1750F0-86EA-4E92-95E7-02454FD80379}" type="presParOf" srcId="{6C121F17-E9D5-408C-9D63-6F899247CAA8}" destId="{1F72FCE7-89E3-4E6B-96A2-B28D1124CFB0}" srcOrd="4" destOrd="0" presId="urn:microsoft.com/office/officeart/2005/8/layout/chevron1"/>
    <dgm:cxn modelId="{57D47E33-FC83-4E09-8E6E-D1C3056DFDBF}" type="presParOf" srcId="{1F72FCE7-89E3-4E6B-96A2-B28D1124CFB0}" destId="{D5718EF2-47BB-4B15-9EDA-D16C4EE3DEA7}" srcOrd="0" destOrd="0" presId="urn:microsoft.com/office/officeart/2005/8/layout/chevron1"/>
    <dgm:cxn modelId="{2E825CFF-C06E-40B7-9C70-B72346231C2F}" type="presParOf" srcId="{1F72FCE7-89E3-4E6B-96A2-B28D1124CFB0}" destId="{DC450676-0B88-4F19-84D6-096F8C4EE84D}" srcOrd="1"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548754B-6E4B-4D5B-B2AF-12C0F7CAA21F}" type="doc">
      <dgm:prSet loTypeId="urn:microsoft.com/office/officeart/2018/2/layout/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5784261E-E2AE-4556-97EC-A966F263FFF2}">
      <dgm:prSet phldrT="[Text]"/>
      <dgm:spPr/>
      <dgm:t>
        <a:bodyPr/>
        <a:lstStyle/>
        <a:p>
          <a:pPr>
            <a:lnSpc>
              <a:spcPct val="100000"/>
            </a:lnSpc>
            <a:defRPr b="1"/>
          </a:pPr>
          <a:r>
            <a:rPr lang="en-US" dirty="0">
              <a:solidFill>
                <a:schemeClr val="bg1"/>
              </a:solidFill>
            </a:rPr>
            <a:t>Efficiency</a:t>
          </a:r>
        </a:p>
      </dgm:t>
    </dgm:pt>
    <dgm:pt modelId="{403051E8-063D-4BCD-A23C-B876EE59AB3D}" type="parTrans" cxnId="{7694F905-B3BE-4301-8A20-887E57815909}">
      <dgm:prSet/>
      <dgm:spPr/>
      <dgm:t>
        <a:bodyPr/>
        <a:lstStyle/>
        <a:p>
          <a:endParaRPr lang="en-US"/>
        </a:p>
      </dgm:t>
    </dgm:pt>
    <dgm:pt modelId="{B3D251DB-7DE9-4EE0-AF1C-3A5D8CE95D92}" type="sibTrans" cxnId="{7694F905-B3BE-4301-8A20-887E57815909}">
      <dgm:prSet/>
      <dgm:spPr/>
      <dgm:t>
        <a:bodyPr/>
        <a:lstStyle/>
        <a:p>
          <a:endParaRPr lang="en-US"/>
        </a:p>
      </dgm:t>
    </dgm:pt>
    <dgm:pt modelId="{A08A57E5-EA72-4DE7-8382-7887717CA7C4}">
      <dgm:prSet phldrT="[Text]"/>
      <dgm:spPr/>
      <dgm:t>
        <a:bodyPr/>
        <a:lstStyle/>
        <a:p>
          <a:pPr>
            <a:lnSpc>
              <a:spcPct val="100000"/>
            </a:lnSpc>
          </a:pPr>
          <a:r>
            <a:rPr lang="en-US" b="1" dirty="0"/>
            <a:t>Working memory available due to automaticity. </a:t>
          </a:r>
        </a:p>
      </dgm:t>
    </dgm:pt>
    <dgm:pt modelId="{9AAA9718-4ECE-4D50-BB89-A0AFF193FB96}" type="parTrans" cxnId="{095FD138-EE40-47DA-A65E-A4337EC2551D}">
      <dgm:prSet/>
      <dgm:spPr/>
      <dgm:t>
        <a:bodyPr/>
        <a:lstStyle/>
        <a:p>
          <a:endParaRPr lang="en-US"/>
        </a:p>
      </dgm:t>
    </dgm:pt>
    <dgm:pt modelId="{E9C5F475-79D1-4A3A-9433-F3434ED4CA89}" type="sibTrans" cxnId="{095FD138-EE40-47DA-A65E-A4337EC2551D}">
      <dgm:prSet/>
      <dgm:spPr/>
      <dgm:t>
        <a:bodyPr/>
        <a:lstStyle/>
        <a:p>
          <a:endParaRPr lang="en-US"/>
        </a:p>
      </dgm:t>
    </dgm:pt>
    <dgm:pt modelId="{E6CA9EB3-A9FC-4AB7-9C01-D76890140499}">
      <dgm:prSet phldrT="[Text]"/>
      <dgm:spPr/>
      <dgm:t>
        <a:bodyPr/>
        <a:lstStyle/>
        <a:p>
          <a:pPr>
            <a:lnSpc>
              <a:spcPct val="100000"/>
            </a:lnSpc>
            <a:defRPr b="1"/>
          </a:pPr>
          <a:r>
            <a:rPr lang="en-US" dirty="0">
              <a:solidFill>
                <a:schemeClr val="bg1"/>
              </a:solidFill>
            </a:rPr>
            <a:t>Flexibility</a:t>
          </a:r>
        </a:p>
      </dgm:t>
    </dgm:pt>
    <dgm:pt modelId="{C2C1D700-29DE-48F2-AAD5-D6F1743C4845}" type="parTrans" cxnId="{B01E8C8E-A747-4682-8A4D-6B264907116B}">
      <dgm:prSet/>
      <dgm:spPr/>
      <dgm:t>
        <a:bodyPr/>
        <a:lstStyle/>
        <a:p>
          <a:endParaRPr lang="en-US"/>
        </a:p>
      </dgm:t>
    </dgm:pt>
    <dgm:pt modelId="{74A5FC2A-055F-4D32-9AFA-5D011F8B336E}" type="sibTrans" cxnId="{B01E8C8E-A747-4682-8A4D-6B264907116B}">
      <dgm:prSet/>
      <dgm:spPr/>
      <dgm:t>
        <a:bodyPr/>
        <a:lstStyle/>
        <a:p>
          <a:endParaRPr lang="en-US"/>
        </a:p>
      </dgm:t>
    </dgm:pt>
    <dgm:pt modelId="{5E11E445-DE5E-4F78-A95A-EE2CB377B5CC}">
      <dgm:prSet phldrT="[Text]"/>
      <dgm:spPr/>
      <dgm:t>
        <a:bodyPr/>
        <a:lstStyle/>
        <a:p>
          <a:pPr>
            <a:lnSpc>
              <a:spcPct val="100000"/>
            </a:lnSpc>
          </a:pPr>
          <a:r>
            <a:rPr lang="en-US" b="1" dirty="0"/>
            <a:t>Alternative Strategies</a:t>
          </a:r>
        </a:p>
      </dgm:t>
    </dgm:pt>
    <dgm:pt modelId="{448AB226-DAD0-4884-9B07-CA13D148682B}" type="parTrans" cxnId="{80EB1B7D-7988-48BE-B682-D94A84CBA9CF}">
      <dgm:prSet/>
      <dgm:spPr/>
      <dgm:t>
        <a:bodyPr/>
        <a:lstStyle/>
        <a:p>
          <a:endParaRPr lang="en-US"/>
        </a:p>
      </dgm:t>
    </dgm:pt>
    <dgm:pt modelId="{2770C553-1500-430E-A64B-00F9216F01F9}" type="sibTrans" cxnId="{80EB1B7D-7988-48BE-B682-D94A84CBA9CF}">
      <dgm:prSet/>
      <dgm:spPr/>
      <dgm:t>
        <a:bodyPr/>
        <a:lstStyle/>
        <a:p>
          <a:endParaRPr lang="en-US"/>
        </a:p>
      </dgm:t>
    </dgm:pt>
    <dgm:pt modelId="{B33E0D33-76FE-4D12-8992-EBD865204A7E}">
      <dgm:prSet phldrT="[Text]"/>
      <dgm:spPr/>
      <dgm:t>
        <a:bodyPr/>
        <a:lstStyle/>
        <a:p>
          <a:pPr>
            <a:lnSpc>
              <a:spcPct val="100000"/>
            </a:lnSpc>
            <a:defRPr b="1"/>
          </a:pPr>
          <a:r>
            <a:rPr lang="en-US" dirty="0">
              <a:solidFill>
                <a:schemeClr val="bg1"/>
              </a:solidFill>
            </a:rPr>
            <a:t>Accuracy</a:t>
          </a:r>
        </a:p>
      </dgm:t>
    </dgm:pt>
    <dgm:pt modelId="{5FF69B10-9887-4926-840A-043FEF9DEAF5}" type="parTrans" cxnId="{5C73A85C-14FF-4D39-9008-EA2C2F0B1104}">
      <dgm:prSet/>
      <dgm:spPr/>
      <dgm:t>
        <a:bodyPr/>
        <a:lstStyle/>
        <a:p>
          <a:endParaRPr lang="en-US"/>
        </a:p>
      </dgm:t>
    </dgm:pt>
    <dgm:pt modelId="{E8313816-31C4-45E1-A981-C982AFEA357E}" type="sibTrans" cxnId="{5C73A85C-14FF-4D39-9008-EA2C2F0B1104}">
      <dgm:prSet/>
      <dgm:spPr/>
      <dgm:t>
        <a:bodyPr/>
        <a:lstStyle/>
        <a:p>
          <a:endParaRPr lang="en-US"/>
        </a:p>
      </dgm:t>
    </dgm:pt>
    <dgm:pt modelId="{2D00A5D5-C2BD-4C97-9372-1539E7EEF539}">
      <dgm:prSet phldrT="[Text]"/>
      <dgm:spPr/>
      <dgm:t>
        <a:bodyPr/>
        <a:lstStyle/>
        <a:p>
          <a:pPr>
            <a:lnSpc>
              <a:spcPct val="100000"/>
            </a:lnSpc>
          </a:pPr>
          <a:r>
            <a:rPr lang="en-US" b="1" dirty="0"/>
            <a:t>Automaticity of fact retrieval skills</a:t>
          </a:r>
        </a:p>
      </dgm:t>
    </dgm:pt>
    <dgm:pt modelId="{666A9053-08AB-4FBD-ADC2-25C5010B93C6}" type="parTrans" cxnId="{8710C0CB-B82F-4799-A3A1-055103F9B2C3}">
      <dgm:prSet/>
      <dgm:spPr/>
      <dgm:t>
        <a:bodyPr/>
        <a:lstStyle/>
        <a:p>
          <a:endParaRPr lang="en-US"/>
        </a:p>
      </dgm:t>
    </dgm:pt>
    <dgm:pt modelId="{5EAEE816-EBCB-4975-89E9-2DAA6B248075}" type="sibTrans" cxnId="{8710C0CB-B82F-4799-A3A1-055103F9B2C3}">
      <dgm:prSet/>
      <dgm:spPr/>
      <dgm:t>
        <a:bodyPr/>
        <a:lstStyle/>
        <a:p>
          <a:endParaRPr lang="en-US"/>
        </a:p>
      </dgm:t>
    </dgm:pt>
    <dgm:pt modelId="{5E903303-B388-480C-9233-EDC787ED08A0}">
      <dgm:prSet phldrT="[Text]"/>
      <dgm:spPr/>
      <dgm:t>
        <a:bodyPr/>
        <a:lstStyle/>
        <a:p>
          <a:pPr>
            <a:lnSpc>
              <a:spcPct val="100000"/>
            </a:lnSpc>
          </a:pPr>
          <a:r>
            <a:rPr lang="en-US" b="1" dirty="0"/>
            <a:t>Cognitive exploration</a:t>
          </a:r>
        </a:p>
      </dgm:t>
    </dgm:pt>
    <dgm:pt modelId="{2AA1E322-4D32-4FBE-8641-3F2F07BDCDDA}" type="parTrans" cxnId="{76CAF5CE-D617-4E6E-B1A7-B9000491FD77}">
      <dgm:prSet/>
      <dgm:spPr/>
      <dgm:t>
        <a:bodyPr/>
        <a:lstStyle/>
        <a:p>
          <a:endParaRPr lang="en-US"/>
        </a:p>
      </dgm:t>
    </dgm:pt>
    <dgm:pt modelId="{C1F44A73-B99F-49CF-A3EA-5CEE54C8D51B}" type="sibTrans" cxnId="{76CAF5CE-D617-4E6E-B1A7-B9000491FD77}">
      <dgm:prSet/>
      <dgm:spPr/>
      <dgm:t>
        <a:bodyPr/>
        <a:lstStyle/>
        <a:p>
          <a:endParaRPr lang="en-US"/>
        </a:p>
      </dgm:t>
    </dgm:pt>
    <dgm:pt modelId="{A91C379A-5716-4B80-A6C5-76FFBAAD859F}">
      <dgm:prSet phldrT="[Text]"/>
      <dgm:spPr/>
      <dgm:t>
        <a:bodyPr/>
        <a:lstStyle/>
        <a:p>
          <a:pPr>
            <a:lnSpc>
              <a:spcPct val="100000"/>
            </a:lnSpc>
          </a:pPr>
          <a:r>
            <a:rPr lang="en-US" b="1" dirty="0"/>
            <a:t>Checking for accuracy </a:t>
          </a:r>
        </a:p>
      </dgm:t>
    </dgm:pt>
    <dgm:pt modelId="{56525AC2-4357-463E-B008-62F9FF01E9BF}" type="parTrans" cxnId="{29715C23-1B30-4408-B9D7-D4E69D037485}">
      <dgm:prSet/>
      <dgm:spPr/>
      <dgm:t>
        <a:bodyPr/>
        <a:lstStyle/>
        <a:p>
          <a:endParaRPr lang="en-US"/>
        </a:p>
      </dgm:t>
    </dgm:pt>
    <dgm:pt modelId="{979F56F6-682C-4BA8-AE38-6DCB7FDD5885}" type="sibTrans" cxnId="{29715C23-1B30-4408-B9D7-D4E69D037485}">
      <dgm:prSet/>
      <dgm:spPr/>
      <dgm:t>
        <a:bodyPr/>
        <a:lstStyle/>
        <a:p>
          <a:endParaRPr lang="en-US"/>
        </a:p>
      </dgm:t>
    </dgm:pt>
    <dgm:pt modelId="{7420677A-475F-4B85-B45B-0BFC7CE40F32}">
      <dgm:prSet phldrT="[Text]"/>
      <dgm:spPr/>
      <dgm:t>
        <a:bodyPr/>
        <a:lstStyle/>
        <a:p>
          <a:pPr>
            <a:lnSpc>
              <a:spcPct val="100000"/>
            </a:lnSpc>
          </a:pPr>
          <a:r>
            <a:rPr lang="en-US" b="1" dirty="0"/>
            <a:t>Deep visual spatial understandings</a:t>
          </a:r>
        </a:p>
      </dgm:t>
    </dgm:pt>
    <dgm:pt modelId="{A80F9B65-33B0-45C9-AB3E-953C28834920}" type="parTrans" cxnId="{D6EE2918-6F42-4B7A-ADA7-57E6DB7E3361}">
      <dgm:prSet/>
      <dgm:spPr/>
      <dgm:t>
        <a:bodyPr/>
        <a:lstStyle/>
        <a:p>
          <a:endParaRPr lang="en-US"/>
        </a:p>
      </dgm:t>
    </dgm:pt>
    <dgm:pt modelId="{FB25D27D-A1BB-4F7F-8249-8BAC249C073D}" type="sibTrans" cxnId="{D6EE2918-6F42-4B7A-ADA7-57E6DB7E3361}">
      <dgm:prSet/>
      <dgm:spPr/>
      <dgm:t>
        <a:bodyPr/>
        <a:lstStyle/>
        <a:p>
          <a:endParaRPr lang="en-US"/>
        </a:p>
      </dgm:t>
    </dgm:pt>
    <dgm:pt modelId="{8584D758-E73E-4DC5-8024-E311A34AFFFC}">
      <dgm:prSet phldrT="[Text]"/>
      <dgm:spPr/>
      <dgm:t>
        <a:bodyPr/>
        <a:lstStyle/>
        <a:p>
          <a:pPr>
            <a:lnSpc>
              <a:spcPct val="100000"/>
            </a:lnSpc>
          </a:pPr>
          <a:r>
            <a:rPr lang="en-US" b="1" dirty="0"/>
            <a:t>Executive function</a:t>
          </a:r>
          <a:r>
            <a:rPr lang="en-US" dirty="0"/>
            <a:t>s </a:t>
          </a:r>
        </a:p>
      </dgm:t>
    </dgm:pt>
    <dgm:pt modelId="{1CACD822-3686-44BA-AC60-5B122CA3ED56}" type="parTrans" cxnId="{6AF7B1DA-7F66-44EC-9776-80533D2BD80F}">
      <dgm:prSet/>
      <dgm:spPr/>
      <dgm:t>
        <a:bodyPr/>
        <a:lstStyle/>
        <a:p>
          <a:endParaRPr lang="en-US"/>
        </a:p>
      </dgm:t>
    </dgm:pt>
    <dgm:pt modelId="{B33A0856-9175-40EE-A117-F76573F54148}" type="sibTrans" cxnId="{6AF7B1DA-7F66-44EC-9776-80533D2BD80F}">
      <dgm:prSet/>
      <dgm:spPr/>
      <dgm:t>
        <a:bodyPr/>
        <a:lstStyle/>
        <a:p>
          <a:endParaRPr lang="en-US"/>
        </a:p>
      </dgm:t>
    </dgm:pt>
    <dgm:pt modelId="{EE7074CB-A26D-4DC5-BB22-A7B55CDBA10D}">
      <dgm:prSet phldrT="[Text]"/>
      <dgm:spPr/>
      <dgm:t>
        <a:bodyPr/>
        <a:lstStyle/>
        <a:p>
          <a:pPr>
            <a:lnSpc>
              <a:spcPct val="100000"/>
            </a:lnSpc>
          </a:pPr>
          <a:r>
            <a:rPr lang="en-US" b="1" dirty="0"/>
            <a:t>Symbolic relationships</a:t>
          </a:r>
        </a:p>
      </dgm:t>
    </dgm:pt>
    <dgm:pt modelId="{A60BDBB6-BD39-4464-B31D-A4CE7D674CB0}" type="parTrans" cxnId="{DA5AFE83-9FC9-4317-91D2-7CFED52F3BB1}">
      <dgm:prSet/>
      <dgm:spPr/>
      <dgm:t>
        <a:bodyPr/>
        <a:lstStyle/>
        <a:p>
          <a:endParaRPr lang="en-US"/>
        </a:p>
      </dgm:t>
    </dgm:pt>
    <dgm:pt modelId="{2F88703E-10E3-4D85-8679-28A05600166C}" type="sibTrans" cxnId="{DA5AFE83-9FC9-4317-91D2-7CFED52F3BB1}">
      <dgm:prSet/>
      <dgm:spPr/>
      <dgm:t>
        <a:bodyPr/>
        <a:lstStyle/>
        <a:p>
          <a:endParaRPr lang="en-US"/>
        </a:p>
      </dgm:t>
    </dgm:pt>
    <dgm:pt modelId="{9CF969CE-7A44-41AF-A256-024D764286CB}">
      <dgm:prSet phldrT="[Text]"/>
      <dgm:spPr/>
      <dgm:t>
        <a:bodyPr/>
        <a:lstStyle/>
        <a:p>
          <a:pPr>
            <a:lnSpc>
              <a:spcPct val="100000"/>
            </a:lnSpc>
          </a:pPr>
          <a:r>
            <a:rPr lang="en-US" b="1" dirty="0"/>
            <a:t>Carry out steps in reasonable amount of time.  </a:t>
          </a:r>
        </a:p>
      </dgm:t>
    </dgm:pt>
    <dgm:pt modelId="{BD6B9A45-6467-47A4-897C-A2327D61D958}" type="parTrans" cxnId="{CD5B918C-8386-463A-A356-81AA5B11B70F}">
      <dgm:prSet/>
      <dgm:spPr/>
      <dgm:t>
        <a:bodyPr/>
        <a:lstStyle/>
        <a:p>
          <a:endParaRPr lang="en-US"/>
        </a:p>
      </dgm:t>
    </dgm:pt>
    <dgm:pt modelId="{2B5263C3-91B0-4AF8-B9DC-15F23D6FCE21}" type="sibTrans" cxnId="{CD5B918C-8386-463A-A356-81AA5B11B70F}">
      <dgm:prSet/>
      <dgm:spPr/>
      <dgm:t>
        <a:bodyPr/>
        <a:lstStyle/>
        <a:p>
          <a:endParaRPr lang="en-US"/>
        </a:p>
      </dgm:t>
    </dgm:pt>
    <dgm:pt modelId="{890F58FF-A1E0-4C19-8F0C-DCF5111629DD}">
      <dgm:prSet phldrT="[Text]"/>
      <dgm:spPr/>
      <dgm:t>
        <a:bodyPr/>
        <a:lstStyle/>
        <a:p>
          <a:pPr>
            <a:lnSpc>
              <a:spcPct val="100000"/>
            </a:lnSpc>
          </a:pPr>
          <a:r>
            <a:rPr lang="en-US" b="1" dirty="0"/>
            <a:t>Relies on verbal/symbolic coding of rote info stored in language dependent mode</a:t>
          </a:r>
        </a:p>
      </dgm:t>
    </dgm:pt>
    <dgm:pt modelId="{55861269-1A61-4643-88D3-E7C6993101A9}" type="parTrans" cxnId="{E8295975-0082-4B3D-A378-F81F74426A8A}">
      <dgm:prSet/>
      <dgm:spPr/>
      <dgm:t>
        <a:bodyPr/>
        <a:lstStyle/>
        <a:p>
          <a:endParaRPr lang="en-US"/>
        </a:p>
      </dgm:t>
    </dgm:pt>
    <dgm:pt modelId="{40AA4D8C-FB5C-4D53-BDC8-F729FE948E47}" type="sibTrans" cxnId="{E8295975-0082-4B3D-A378-F81F74426A8A}">
      <dgm:prSet/>
      <dgm:spPr/>
      <dgm:t>
        <a:bodyPr/>
        <a:lstStyle/>
        <a:p>
          <a:endParaRPr lang="en-US"/>
        </a:p>
      </dgm:t>
    </dgm:pt>
    <dgm:pt modelId="{6E12096F-8461-4B4C-B353-80AA103076A4}">
      <dgm:prSet phldrT="[Text]"/>
      <dgm:spPr/>
      <dgm:t>
        <a:bodyPr/>
        <a:lstStyle/>
        <a:p>
          <a:pPr>
            <a:lnSpc>
              <a:spcPct val="100000"/>
            </a:lnSpc>
          </a:pPr>
          <a:endParaRPr lang="en-US" b="1" dirty="0"/>
        </a:p>
      </dgm:t>
    </dgm:pt>
    <dgm:pt modelId="{D5A592CC-23F7-4EBA-89D5-B88ECC3346EF}" type="parTrans" cxnId="{CCC73D1C-F914-405E-B220-6171324D7B8E}">
      <dgm:prSet/>
      <dgm:spPr/>
      <dgm:t>
        <a:bodyPr/>
        <a:lstStyle/>
        <a:p>
          <a:endParaRPr lang="en-US"/>
        </a:p>
      </dgm:t>
    </dgm:pt>
    <dgm:pt modelId="{A7632FD3-F8E4-4A1C-B91B-D87ECF50B910}" type="sibTrans" cxnId="{CCC73D1C-F914-405E-B220-6171324D7B8E}">
      <dgm:prSet/>
      <dgm:spPr/>
      <dgm:t>
        <a:bodyPr/>
        <a:lstStyle/>
        <a:p>
          <a:endParaRPr lang="en-US"/>
        </a:p>
      </dgm:t>
    </dgm:pt>
    <dgm:pt modelId="{40D722A9-5869-4BF1-949B-3CFB6A5D122E}" type="pres">
      <dgm:prSet presAssocID="{2548754B-6E4B-4D5B-B2AF-12C0F7CAA21F}" presName="root" presStyleCnt="0">
        <dgm:presLayoutVars>
          <dgm:dir/>
          <dgm:resizeHandles val="exact"/>
        </dgm:presLayoutVars>
      </dgm:prSet>
      <dgm:spPr/>
    </dgm:pt>
    <dgm:pt modelId="{0BCF164C-61DA-42D8-BADE-5C9E218AEAAC}" type="pres">
      <dgm:prSet presAssocID="{5784261E-E2AE-4556-97EC-A966F263FFF2}" presName="compNode" presStyleCnt="0"/>
      <dgm:spPr/>
    </dgm:pt>
    <dgm:pt modelId="{6CE85E99-67FB-4F4F-89EF-F095B91A8EFF}" type="pres">
      <dgm:prSet presAssocID="{5784261E-E2AE-4556-97EC-A966F263FFF2}"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lassroom"/>
        </a:ext>
      </dgm:extLst>
    </dgm:pt>
    <dgm:pt modelId="{2DF65085-E8B8-4636-92EC-2487A3B60E26}" type="pres">
      <dgm:prSet presAssocID="{5784261E-E2AE-4556-97EC-A966F263FFF2}" presName="iconSpace" presStyleCnt="0"/>
      <dgm:spPr/>
    </dgm:pt>
    <dgm:pt modelId="{97B13049-6F50-4B9B-B521-7D0516E40A1A}" type="pres">
      <dgm:prSet presAssocID="{5784261E-E2AE-4556-97EC-A966F263FFF2}" presName="parTx" presStyleLbl="revTx" presStyleIdx="0" presStyleCnt="6">
        <dgm:presLayoutVars>
          <dgm:chMax val="0"/>
          <dgm:chPref val="0"/>
        </dgm:presLayoutVars>
      </dgm:prSet>
      <dgm:spPr/>
    </dgm:pt>
    <dgm:pt modelId="{D71C77AB-11F8-492B-AFDA-654BD4E76247}" type="pres">
      <dgm:prSet presAssocID="{5784261E-E2AE-4556-97EC-A966F263FFF2}" presName="txSpace" presStyleCnt="0"/>
      <dgm:spPr/>
    </dgm:pt>
    <dgm:pt modelId="{6485E2D2-7EEC-4464-B38D-22A82F362409}" type="pres">
      <dgm:prSet presAssocID="{5784261E-E2AE-4556-97EC-A966F263FFF2}" presName="desTx" presStyleLbl="revTx" presStyleIdx="1" presStyleCnt="6">
        <dgm:presLayoutVars/>
      </dgm:prSet>
      <dgm:spPr/>
    </dgm:pt>
    <dgm:pt modelId="{C2D20FCA-203A-4CCF-A777-476555FEA1A0}" type="pres">
      <dgm:prSet presAssocID="{B3D251DB-7DE9-4EE0-AF1C-3A5D8CE95D92}" presName="sibTrans" presStyleCnt="0"/>
      <dgm:spPr/>
    </dgm:pt>
    <dgm:pt modelId="{1793D332-C9DD-458A-8461-D8BF271665E4}" type="pres">
      <dgm:prSet presAssocID="{E6CA9EB3-A9FC-4AB7-9C01-D76890140499}" presName="compNode" presStyleCnt="0"/>
      <dgm:spPr/>
    </dgm:pt>
    <dgm:pt modelId="{6BE8DB99-3786-4608-A987-D1E42B63535D}" type="pres">
      <dgm:prSet presAssocID="{E6CA9EB3-A9FC-4AB7-9C01-D76890140499}"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ead with Gears"/>
        </a:ext>
      </dgm:extLst>
    </dgm:pt>
    <dgm:pt modelId="{132A3FEB-2A07-49DC-BBA5-783B625CE89C}" type="pres">
      <dgm:prSet presAssocID="{E6CA9EB3-A9FC-4AB7-9C01-D76890140499}" presName="iconSpace" presStyleCnt="0"/>
      <dgm:spPr/>
    </dgm:pt>
    <dgm:pt modelId="{7BD05721-983A-4743-9F46-FFD66C886B49}" type="pres">
      <dgm:prSet presAssocID="{E6CA9EB3-A9FC-4AB7-9C01-D76890140499}" presName="parTx" presStyleLbl="revTx" presStyleIdx="2" presStyleCnt="6">
        <dgm:presLayoutVars>
          <dgm:chMax val="0"/>
          <dgm:chPref val="0"/>
        </dgm:presLayoutVars>
      </dgm:prSet>
      <dgm:spPr/>
    </dgm:pt>
    <dgm:pt modelId="{F253194E-D71C-44E9-AE0B-28138D45B91B}" type="pres">
      <dgm:prSet presAssocID="{E6CA9EB3-A9FC-4AB7-9C01-D76890140499}" presName="txSpace" presStyleCnt="0"/>
      <dgm:spPr/>
    </dgm:pt>
    <dgm:pt modelId="{89F05C51-BFB8-4F07-A7D0-0EC584644C2D}" type="pres">
      <dgm:prSet presAssocID="{E6CA9EB3-A9FC-4AB7-9C01-D76890140499}" presName="desTx" presStyleLbl="revTx" presStyleIdx="3" presStyleCnt="6">
        <dgm:presLayoutVars/>
      </dgm:prSet>
      <dgm:spPr/>
    </dgm:pt>
    <dgm:pt modelId="{ED29F550-6F42-43AF-A893-167DE23E701B}" type="pres">
      <dgm:prSet presAssocID="{74A5FC2A-055F-4D32-9AFA-5D011F8B336E}" presName="sibTrans" presStyleCnt="0"/>
      <dgm:spPr/>
    </dgm:pt>
    <dgm:pt modelId="{2EA61B92-8C01-44B1-9AC6-3BED40A45DF6}" type="pres">
      <dgm:prSet presAssocID="{B33E0D33-76FE-4D12-8992-EBD865204A7E}" presName="compNode" presStyleCnt="0"/>
      <dgm:spPr/>
    </dgm:pt>
    <dgm:pt modelId="{B24A784D-2C9D-4848-8793-8CA178AF7EC4}" type="pres">
      <dgm:prSet presAssocID="{B33E0D33-76FE-4D12-8992-EBD865204A7E}"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mark"/>
        </a:ext>
      </dgm:extLst>
    </dgm:pt>
    <dgm:pt modelId="{D5EB1BB8-04F2-48E6-A00D-BA0F33977051}" type="pres">
      <dgm:prSet presAssocID="{B33E0D33-76FE-4D12-8992-EBD865204A7E}" presName="iconSpace" presStyleCnt="0"/>
      <dgm:spPr/>
    </dgm:pt>
    <dgm:pt modelId="{9D99918A-9848-4EFB-B2DE-53DB5024EF94}" type="pres">
      <dgm:prSet presAssocID="{B33E0D33-76FE-4D12-8992-EBD865204A7E}" presName="parTx" presStyleLbl="revTx" presStyleIdx="4" presStyleCnt="6">
        <dgm:presLayoutVars>
          <dgm:chMax val="0"/>
          <dgm:chPref val="0"/>
        </dgm:presLayoutVars>
      </dgm:prSet>
      <dgm:spPr/>
    </dgm:pt>
    <dgm:pt modelId="{4A6D9134-68BD-4F49-AD11-22C6682A0AC7}" type="pres">
      <dgm:prSet presAssocID="{B33E0D33-76FE-4D12-8992-EBD865204A7E}" presName="txSpace" presStyleCnt="0"/>
      <dgm:spPr/>
    </dgm:pt>
    <dgm:pt modelId="{E6C108E7-77B8-4F80-9A7B-11C827B3C9B9}" type="pres">
      <dgm:prSet presAssocID="{B33E0D33-76FE-4D12-8992-EBD865204A7E}" presName="desTx" presStyleLbl="revTx" presStyleIdx="5" presStyleCnt="6">
        <dgm:presLayoutVars/>
      </dgm:prSet>
      <dgm:spPr/>
    </dgm:pt>
  </dgm:ptLst>
  <dgm:cxnLst>
    <dgm:cxn modelId="{7694F905-B3BE-4301-8A20-887E57815909}" srcId="{2548754B-6E4B-4D5B-B2AF-12C0F7CAA21F}" destId="{5784261E-E2AE-4556-97EC-A966F263FFF2}" srcOrd="0" destOrd="0" parTransId="{403051E8-063D-4BCD-A23C-B876EE59AB3D}" sibTransId="{B3D251DB-7DE9-4EE0-AF1C-3A5D8CE95D92}"/>
    <dgm:cxn modelId="{13B22C14-CC9A-4B11-B5E2-266286C7ED51}" type="presOf" srcId="{9CF969CE-7A44-41AF-A256-024D764286CB}" destId="{6485E2D2-7EEC-4464-B38D-22A82F362409}" srcOrd="0" destOrd="2" presId="urn:microsoft.com/office/officeart/2018/2/layout/IconLabelDescriptionList"/>
    <dgm:cxn modelId="{D6EE2918-6F42-4B7A-ADA7-57E6DB7E3361}" srcId="{E6CA9EB3-A9FC-4AB7-9C01-D76890140499}" destId="{7420677A-475F-4B85-B45B-0BFC7CE40F32}" srcOrd="2" destOrd="0" parTransId="{A80F9B65-33B0-45C9-AB3E-953C28834920}" sibTransId="{FB25D27D-A1BB-4F7F-8249-8BAC249C073D}"/>
    <dgm:cxn modelId="{CCC73D1C-F914-405E-B220-6171324D7B8E}" srcId="{5784261E-E2AE-4556-97EC-A966F263FFF2}" destId="{6E12096F-8461-4B4C-B353-80AA103076A4}" srcOrd="1" destOrd="0" parTransId="{D5A592CC-23F7-4EBA-89D5-B88ECC3346EF}" sibTransId="{A7632FD3-F8E4-4A1C-B91B-D87ECF50B910}"/>
    <dgm:cxn modelId="{C598C11C-5251-4ED6-B9CB-0EC76551ED1A}" type="presOf" srcId="{890F58FF-A1E0-4C19-8F0C-DCF5111629DD}" destId="{E6C108E7-77B8-4F80-9A7B-11C827B3C9B9}" srcOrd="0" destOrd="1" presId="urn:microsoft.com/office/officeart/2018/2/layout/IconLabelDescriptionList"/>
    <dgm:cxn modelId="{7F38731E-E89F-433A-AA13-613079CD4D19}" type="presOf" srcId="{5E11E445-DE5E-4F78-A95A-EE2CB377B5CC}" destId="{89F05C51-BFB8-4F07-A7D0-0EC584644C2D}" srcOrd="0" destOrd="0" presId="urn:microsoft.com/office/officeart/2018/2/layout/IconLabelDescriptionList"/>
    <dgm:cxn modelId="{5B1B851E-00D7-4D47-94D1-D456DAFCAD21}" type="presOf" srcId="{EE7074CB-A26D-4DC5-BB22-A7B55CDBA10D}" destId="{89F05C51-BFB8-4F07-A7D0-0EC584644C2D}" srcOrd="0" destOrd="3" presId="urn:microsoft.com/office/officeart/2018/2/layout/IconLabelDescriptionList"/>
    <dgm:cxn modelId="{29715C23-1B30-4408-B9D7-D4E69D037485}" srcId="{B33E0D33-76FE-4D12-8992-EBD865204A7E}" destId="{A91C379A-5716-4B80-A6C5-76FFBAAD859F}" srcOrd="2" destOrd="0" parTransId="{56525AC2-4357-463E-B008-62F9FF01E9BF}" sibTransId="{979F56F6-682C-4BA8-AE38-6DCB7FDD5885}"/>
    <dgm:cxn modelId="{095FD138-EE40-47DA-A65E-A4337EC2551D}" srcId="{5784261E-E2AE-4556-97EC-A966F263FFF2}" destId="{A08A57E5-EA72-4DE7-8382-7887717CA7C4}" srcOrd="0" destOrd="0" parTransId="{9AAA9718-4ECE-4D50-BB89-A0AFF193FB96}" sibTransId="{E9C5F475-79D1-4A3A-9433-F3434ED4CA89}"/>
    <dgm:cxn modelId="{5C73A85C-14FF-4D39-9008-EA2C2F0B1104}" srcId="{2548754B-6E4B-4D5B-B2AF-12C0F7CAA21F}" destId="{B33E0D33-76FE-4D12-8992-EBD865204A7E}" srcOrd="2" destOrd="0" parTransId="{5FF69B10-9887-4926-840A-043FEF9DEAF5}" sibTransId="{E8313816-31C4-45E1-A981-C982AFEA357E}"/>
    <dgm:cxn modelId="{73BCDC68-60ED-4609-8734-E9F2C32D5B8F}" type="presOf" srcId="{2548754B-6E4B-4D5B-B2AF-12C0F7CAA21F}" destId="{40D722A9-5869-4BF1-949B-3CFB6A5D122E}" srcOrd="0" destOrd="0" presId="urn:microsoft.com/office/officeart/2018/2/layout/IconLabelDescriptionList"/>
    <dgm:cxn modelId="{11DE0274-74EC-490B-B3E9-1E8FF27984F6}" type="presOf" srcId="{A08A57E5-EA72-4DE7-8382-7887717CA7C4}" destId="{6485E2D2-7EEC-4464-B38D-22A82F362409}" srcOrd="0" destOrd="0" presId="urn:microsoft.com/office/officeart/2018/2/layout/IconLabelDescriptionList"/>
    <dgm:cxn modelId="{E8295975-0082-4B3D-A378-F81F74426A8A}" srcId="{B33E0D33-76FE-4D12-8992-EBD865204A7E}" destId="{890F58FF-A1E0-4C19-8F0C-DCF5111629DD}" srcOrd="1" destOrd="0" parTransId="{55861269-1A61-4643-88D3-E7C6993101A9}" sibTransId="{40AA4D8C-FB5C-4D53-BDC8-F729FE948E47}"/>
    <dgm:cxn modelId="{80EB1B7D-7988-48BE-B682-D94A84CBA9CF}" srcId="{E6CA9EB3-A9FC-4AB7-9C01-D76890140499}" destId="{5E11E445-DE5E-4F78-A95A-EE2CB377B5CC}" srcOrd="0" destOrd="0" parTransId="{448AB226-DAD0-4884-9B07-CA13D148682B}" sibTransId="{2770C553-1500-430E-A64B-00F9216F01F9}"/>
    <dgm:cxn modelId="{6A2B5982-E091-4A12-A4CB-A71AFF2F02AF}" type="presOf" srcId="{A91C379A-5716-4B80-A6C5-76FFBAAD859F}" destId="{E6C108E7-77B8-4F80-9A7B-11C827B3C9B9}" srcOrd="0" destOrd="2" presId="urn:microsoft.com/office/officeart/2018/2/layout/IconLabelDescriptionList"/>
    <dgm:cxn modelId="{DA5AFE83-9FC9-4317-91D2-7CFED52F3BB1}" srcId="{E6CA9EB3-A9FC-4AB7-9C01-D76890140499}" destId="{EE7074CB-A26D-4DC5-BB22-A7B55CDBA10D}" srcOrd="3" destOrd="0" parTransId="{A60BDBB6-BD39-4464-B31D-A4CE7D674CB0}" sibTransId="{2F88703E-10E3-4D85-8679-28A05600166C}"/>
    <dgm:cxn modelId="{CD5B918C-8386-463A-A356-81AA5B11B70F}" srcId="{5784261E-E2AE-4556-97EC-A966F263FFF2}" destId="{9CF969CE-7A44-41AF-A256-024D764286CB}" srcOrd="2" destOrd="0" parTransId="{BD6B9A45-6467-47A4-897C-A2327D61D958}" sibTransId="{2B5263C3-91B0-4AF8-B9DC-15F23D6FCE21}"/>
    <dgm:cxn modelId="{B01E8C8E-A747-4682-8A4D-6B264907116B}" srcId="{2548754B-6E4B-4D5B-B2AF-12C0F7CAA21F}" destId="{E6CA9EB3-A9FC-4AB7-9C01-D76890140499}" srcOrd="1" destOrd="0" parTransId="{C2C1D700-29DE-48F2-AAD5-D6F1743C4845}" sibTransId="{74A5FC2A-055F-4D32-9AFA-5D011F8B336E}"/>
    <dgm:cxn modelId="{E37B93AD-E4AF-41FE-806A-9DC97B3722DE}" type="presOf" srcId="{B33E0D33-76FE-4D12-8992-EBD865204A7E}" destId="{9D99918A-9848-4EFB-B2DE-53DB5024EF94}" srcOrd="0" destOrd="0" presId="urn:microsoft.com/office/officeart/2018/2/layout/IconLabelDescriptionList"/>
    <dgm:cxn modelId="{E8E297B8-7F98-48AF-9CB4-3F4BF79C93F6}" type="presOf" srcId="{6E12096F-8461-4B4C-B353-80AA103076A4}" destId="{6485E2D2-7EEC-4464-B38D-22A82F362409}" srcOrd="0" destOrd="1" presId="urn:microsoft.com/office/officeart/2018/2/layout/IconLabelDescriptionList"/>
    <dgm:cxn modelId="{A1D543BB-E657-48CB-A2C1-E0D6DB51C840}" type="presOf" srcId="{7420677A-475F-4B85-B45B-0BFC7CE40F32}" destId="{89F05C51-BFB8-4F07-A7D0-0EC584644C2D}" srcOrd="0" destOrd="2" presId="urn:microsoft.com/office/officeart/2018/2/layout/IconLabelDescriptionList"/>
    <dgm:cxn modelId="{732A1FC3-EA1D-48FB-AA3A-4BA0BC1222EB}" type="presOf" srcId="{E6CA9EB3-A9FC-4AB7-9C01-D76890140499}" destId="{7BD05721-983A-4743-9F46-FFD66C886B49}" srcOrd="0" destOrd="0" presId="urn:microsoft.com/office/officeart/2018/2/layout/IconLabelDescriptionList"/>
    <dgm:cxn modelId="{F063F6C8-19BF-4CFA-88DB-6BCB346ADF0E}" type="presOf" srcId="{2D00A5D5-C2BD-4C97-9372-1539E7EEF539}" destId="{E6C108E7-77B8-4F80-9A7B-11C827B3C9B9}" srcOrd="0" destOrd="0" presId="urn:microsoft.com/office/officeart/2018/2/layout/IconLabelDescriptionList"/>
    <dgm:cxn modelId="{4FA095CA-5E56-40E0-8AB7-17CB96F0AC73}" type="presOf" srcId="{8584D758-E73E-4DC5-8024-E311A34AFFFC}" destId="{89F05C51-BFB8-4F07-A7D0-0EC584644C2D}" srcOrd="0" destOrd="4" presId="urn:microsoft.com/office/officeart/2018/2/layout/IconLabelDescriptionList"/>
    <dgm:cxn modelId="{8710C0CB-B82F-4799-A3A1-055103F9B2C3}" srcId="{B33E0D33-76FE-4D12-8992-EBD865204A7E}" destId="{2D00A5D5-C2BD-4C97-9372-1539E7EEF539}" srcOrd="0" destOrd="0" parTransId="{666A9053-08AB-4FBD-ADC2-25C5010B93C6}" sibTransId="{5EAEE816-EBCB-4975-89E9-2DAA6B248075}"/>
    <dgm:cxn modelId="{76CAF5CE-D617-4E6E-B1A7-B9000491FD77}" srcId="{E6CA9EB3-A9FC-4AB7-9C01-D76890140499}" destId="{5E903303-B388-480C-9233-EDC787ED08A0}" srcOrd="1" destOrd="0" parTransId="{2AA1E322-4D32-4FBE-8641-3F2F07BDCDDA}" sibTransId="{C1F44A73-B99F-49CF-A3EA-5CEE54C8D51B}"/>
    <dgm:cxn modelId="{7E728AD8-0127-4DB6-B757-966D69310465}" type="presOf" srcId="{5784261E-E2AE-4556-97EC-A966F263FFF2}" destId="{97B13049-6F50-4B9B-B521-7D0516E40A1A}" srcOrd="0" destOrd="0" presId="urn:microsoft.com/office/officeart/2018/2/layout/IconLabelDescriptionList"/>
    <dgm:cxn modelId="{6AF7B1DA-7F66-44EC-9776-80533D2BD80F}" srcId="{E6CA9EB3-A9FC-4AB7-9C01-D76890140499}" destId="{8584D758-E73E-4DC5-8024-E311A34AFFFC}" srcOrd="4" destOrd="0" parTransId="{1CACD822-3686-44BA-AC60-5B122CA3ED56}" sibTransId="{B33A0856-9175-40EE-A117-F76573F54148}"/>
    <dgm:cxn modelId="{0E6490F2-B94D-4411-8469-4269B82FB80B}" type="presOf" srcId="{5E903303-B388-480C-9233-EDC787ED08A0}" destId="{89F05C51-BFB8-4F07-A7D0-0EC584644C2D}" srcOrd="0" destOrd="1" presId="urn:microsoft.com/office/officeart/2018/2/layout/IconLabelDescriptionList"/>
    <dgm:cxn modelId="{EBD9C42A-BFEF-435C-A39C-B0DBBA70FC61}" type="presParOf" srcId="{40D722A9-5869-4BF1-949B-3CFB6A5D122E}" destId="{0BCF164C-61DA-42D8-BADE-5C9E218AEAAC}" srcOrd="0" destOrd="0" presId="urn:microsoft.com/office/officeart/2018/2/layout/IconLabelDescriptionList"/>
    <dgm:cxn modelId="{0E584BBD-63FE-4347-868D-5F3E32D3305F}" type="presParOf" srcId="{0BCF164C-61DA-42D8-BADE-5C9E218AEAAC}" destId="{6CE85E99-67FB-4F4F-89EF-F095B91A8EFF}" srcOrd="0" destOrd="0" presId="urn:microsoft.com/office/officeart/2018/2/layout/IconLabelDescriptionList"/>
    <dgm:cxn modelId="{B5D69B28-F69C-460B-AEC3-FBC970B7F021}" type="presParOf" srcId="{0BCF164C-61DA-42D8-BADE-5C9E218AEAAC}" destId="{2DF65085-E8B8-4636-92EC-2487A3B60E26}" srcOrd="1" destOrd="0" presId="urn:microsoft.com/office/officeart/2018/2/layout/IconLabelDescriptionList"/>
    <dgm:cxn modelId="{0FEB7BEB-9ABE-4EC3-B7B0-1BFB1F37A15F}" type="presParOf" srcId="{0BCF164C-61DA-42D8-BADE-5C9E218AEAAC}" destId="{97B13049-6F50-4B9B-B521-7D0516E40A1A}" srcOrd="2" destOrd="0" presId="urn:microsoft.com/office/officeart/2018/2/layout/IconLabelDescriptionList"/>
    <dgm:cxn modelId="{C1CDA927-ABEB-406C-B41C-2068D600018F}" type="presParOf" srcId="{0BCF164C-61DA-42D8-BADE-5C9E218AEAAC}" destId="{D71C77AB-11F8-492B-AFDA-654BD4E76247}" srcOrd="3" destOrd="0" presId="urn:microsoft.com/office/officeart/2018/2/layout/IconLabelDescriptionList"/>
    <dgm:cxn modelId="{A86807D1-D4DB-4649-9036-B883ADB20B01}" type="presParOf" srcId="{0BCF164C-61DA-42D8-BADE-5C9E218AEAAC}" destId="{6485E2D2-7EEC-4464-B38D-22A82F362409}" srcOrd="4" destOrd="0" presId="urn:microsoft.com/office/officeart/2018/2/layout/IconLabelDescriptionList"/>
    <dgm:cxn modelId="{5C01B437-F88D-4CD9-B72D-D7754FAFB0FE}" type="presParOf" srcId="{40D722A9-5869-4BF1-949B-3CFB6A5D122E}" destId="{C2D20FCA-203A-4CCF-A777-476555FEA1A0}" srcOrd="1" destOrd="0" presId="urn:microsoft.com/office/officeart/2018/2/layout/IconLabelDescriptionList"/>
    <dgm:cxn modelId="{38A02D63-4ADB-41C8-81F4-C63BB11F4594}" type="presParOf" srcId="{40D722A9-5869-4BF1-949B-3CFB6A5D122E}" destId="{1793D332-C9DD-458A-8461-D8BF271665E4}" srcOrd="2" destOrd="0" presId="urn:microsoft.com/office/officeart/2018/2/layout/IconLabelDescriptionList"/>
    <dgm:cxn modelId="{BF5EA35D-6034-4741-9B13-B87E2B17B2D1}" type="presParOf" srcId="{1793D332-C9DD-458A-8461-D8BF271665E4}" destId="{6BE8DB99-3786-4608-A987-D1E42B63535D}" srcOrd="0" destOrd="0" presId="urn:microsoft.com/office/officeart/2018/2/layout/IconLabelDescriptionList"/>
    <dgm:cxn modelId="{6DCC0B56-14C7-4E35-8ADB-EE1D8FD9C4D6}" type="presParOf" srcId="{1793D332-C9DD-458A-8461-D8BF271665E4}" destId="{132A3FEB-2A07-49DC-BBA5-783B625CE89C}" srcOrd="1" destOrd="0" presId="urn:microsoft.com/office/officeart/2018/2/layout/IconLabelDescriptionList"/>
    <dgm:cxn modelId="{1EA4CFF2-E841-4813-A475-EB392B9CC1B9}" type="presParOf" srcId="{1793D332-C9DD-458A-8461-D8BF271665E4}" destId="{7BD05721-983A-4743-9F46-FFD66C886B49}" srcOrd="2" destOrd="0" presId="urn:microsoft.com/office/officeart/2018/2/layout/IconLabelDescriptionList"/>
    <dgm:cxn modelId="{9F3863D3-12E5-48C3-96AA-9616E60F93D6}" type="presParOf" srcId="{1793D332-C9DD-458A-8461-D8BF271665E4}" destId="{F253194E-D71C-44E9-AE0B-28138D45B91B}" srcOrd="3" destOrd="0" presId="urn:microsoft.com/office/officeart/2018/2/layout/IconLabelDescriptionList"/>
    <dgm:cxn modelId="{8D56CAE3-CDFD-4212-B0C6-1ECAFF7924BE}" type="presParOf" srcId="{1793D332-C9DD-458A-8461-D8BF271665E4}" destId="{89F05C51-BFB8-4F07-A7D0-0EC584644C2D}" srcOrd="4" destOrd="0" presId="urn:microsoft.com/office/officeart/2018/2/layout/IconLabelDescriptionList"/>
    <dgm:cxn modelId="{79D283B8-2208-43E8-AF07-9A7BAA8DB784}" type="presParOf" srcId="{40D722A9-5869-4BF1-949B-3CFB6A5D122E}" destId="{ED29F550-6F42-43AF-A893-167DE23E701B}" srcOrd="3" destOrd="0" presId="urn:microsoft.com/office/officeart/2018/2/layout/IconLabelDescriptionList"/>
    <dgm:cxn modelId="{485AD9FF-DE9A-471F-8A9F-E7F13C71674E}" type="presParOf" srcId="{40D722A9-5869-4BF1-949B-3CFB6A5D122E}" destId="{2EA61B92-8C01-44B1-9AC6-3BED40A45DF6}" srcOrd="4" destOrd="0" presId="urn:microsoft.com/office/officeart/2018/2/layout/IconLabelDescriptionList"/>
    <dgm:cxn modelId="{41765DC9-9E70-445F-9C58-4FD846FD6439}" type="presParOf" srcId="{2EA61B92-8C01-44B1-9AC6-3BED40A45DF6}" destId="{B24A784D-2C9D-4848-8793-8CA178AF7EC4}" srcOrd="0" destOrd="0" presId="urn:microsoft.com/office/officeart/2018/2/layout/IconLabelDescriptionList"/>
    <dgm:cxn modelId="{48114464-6297-48D1-AB15-3DEF49B53DF2}" type="presParOf" srcId="{2EA61B92-8C01-44B1-9AC6-3BED40A45DF6}" destId="{D5EB1BB8-04F2-48E6-A00D-BA0F33977051}" srcOrd="1" destOrd="0" presId="urn:microsoft.com/office/officeart/2018/2/layout/IconLabelDescriptionList"/>
    <dgm:cxn modelId="{FAD76F88-8AC6-4A8B-A7F5-44BA6A5C8C04}" type="presParOf" srcId="{2EA61B92-8C01-44B1-9AC6-3BED40A45DF6}" destId="{9D99918A-9848-4EFB-B2DE-53DB5024EF94}" srcOrd="2" destOrd="0" presId="urn:microsoft.com/office/officeart/2018/2/layout/IconLabelDescriptionList"/>
    <dgm:cxn modelId="{7A5E2E33-50D4-4735-B006-0F829D43F329}" type="presParOf" srcId="{2EA61B92-8C01-44B1-9AC6-3BED40A45DF6}" destId="{4A6D9134-68BD-4F49-AD11-22C6682A0AC7}" srcOrd="3" destOrd="0" presId="urn:microsoft.com/office/officeart/2018/2/layout/IconLabelDescriptionList"/>
    <dgm:cxn modelId="{85A1305F-3808-42EE-8575-33ECC84A4524}" type="presParOf" srcId="{2EA61B92-8C01-44B1-9AC6-3BED40A45DF6}" destId="{E6C108E7-77B8-4F80-9A7B-11C827B3C9B9}" srcOrd="4" destOrd="0" presId="urn:microsoft.com/office/officeart/2018/2/layout/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22EDD2F-E036-4EB9-99FE-2BA085D46F2C}" type="doc">
      <dgm:prSet loTypeId="urn:microsoft.com/office/officeart/2005/8/layout/hList1" loCatId="list" qsTypeId="urn:microsoft.com/office/officeart/2005/8/quickstyle/simple1" qsCatId="simple" csTypeId="urn:microsoft.com/office/officeart/2005/8/colors/colorful1" csCatId="colorful" phldr="1"/>
      <dgm:spPr/>
      <dgm:t>
        <a:bodyPr/>
        <a:lstStyle/>
        <a:p>
          <a:endParaRPr lang="en-US"/>
        </a:p>
      </dgm:t>
    </dgm:pt>
    <dgm:pt modelId="{970EB684-3504-462F-A36C-1A6D6FDE3A42}">
      <dgm:prSet phldrT="[Text]"/>
      <dgm:spPr/>
      <dgm:t>
        <a:bodyPr/>
        <a:lstStyle/>
        <a:p>
          <a:r>
            <a:rPr lang="en-US"/>
            <a:t>Unit 1:  Arousal Activation</a:t>
          </a:r>
        </a:p>
      </dgm:t>
    </dgm:pt>
    <dgm:pt modelId="{68E9BF4A-B09C-4869-82CA-E352BD15F111}" type="parTrans" cxnId="{B42757E8-7D40-48DC-80DA-8A5CA5207F56}">
      <dgm:prSet/>
      <dgm:spPr/>
      <dgm:t>
        <a:bodyPr/>
        <a:lstStyle/>
        <a:p>
          <a:endParaRPr lang="en-US"/>
        </a:p>
      </dgm:t>
    </dgm:pt>
    <dgm:pt modelId="{506C5888-C532-45C8-B5C6-9D89437C51EA}" type="sibTrans" cxnId="{B42757E8-7D40-48DC-80DA-8A5CA5207F56}">
      <dgm:prSet/>
      <dgm:spPr/>
      <dgm:t>
        <a:bodyPr/>
        <a:lstStyle/>
        <a:p>
          <a:endParaRPr lang="en-US"/>
        </a:p>
      </dgm:t>
    </dgm:pt>
    <dgm:pt modelId="{D290B8FE-24B9-4A68-B26C-6B5E2156EAD0}">
      <dgm:prSet phldrT="[Text]"/>
      <dgm:spPr/>
      <dgm:t>
        <a:bodyPr/>
        <a:lstStyle/>
        <a:p>
          <a:r>
            <a:rPr lang="en-US" b="1"/>
            <a:t>RAS takes in information</a:t>
          </a:r>
        </a:p>
      </dgm:t>
    </dgm:pt>
    <dgm:pt modelId="{E6D13BA4-92C6-4652-9DEC-4AB1F4761D42}" type="parTrans" cxnId="{78193826-9E8E-4B84-B851-242BAB47A6B9}">
      <dgm:prSet/>
      <dgm:spPr/>
      <dgm:t>
        <a:bodyPr/>
        <a:lstStyle/>
        <a:p>
          <a:endParaRPr lang="en-US"/>
        </a:p>
      </dgm:t>
    </dgm:pt>
    <dgm:pt modelId="{BE2170C1-6E95-427D-BBD7-283A75A44DB4}" type="sibTrans" cxnId="{78193826-9E8E-4B84-B851-242BAB47A6B9}">
      <dgm:prSet/>
      <dgm:spPr/>
      <dgm:t>
        <a:bodyPr/>
        <a:lstStyle/>
        <a:p>
          <a:endParaRPr lang="en-US"/>
        </a:p>
      </dgm:t>
    </dgm:pt>
    <dgm:pt modelId="{3C48AA7F-EB02-4EC4-A172-3AB0B0B83F15}">
      <dgm:prSet phldrT="[Text]"/>
      <dgm:spPr/>
      <dgm:t>
        <a:bodyPr/>
        <a:lstStyle/>
        <a:p>
          <a:r>
            <a:rPr lang="en-US" b="1"/>
            <a:t>Attention/</a:t>
          </a:r>
        </a:p>
      </dgm:t>
    </dgm:pt>
    <dgm:pt modelId="{99BC6871-5D9E-4B5E-BBD2-F37223E9CDDB}" type="parTrans" cxnId="{DD5554EA-C671-46AE-A0FE-0AE0AB26670E}">
      <dgm:prSet/>
      <dgm:spPr/>
      <dgm:t>
        <a:bodyPr/>
        <a:lstStyle/>
        <a:p>
          <a:endParaRPr lang="en-US"/>
        </a:p>
      </dgm:t>
    </dgm:pt>
    <dgm:pt modelId="{67F2E31F-EACF-443E-A41E-3BF36567F343}" type="sibTrans" cxnId="{DD5554EA-C671-46AE-A0FE-0AE0AB26670E}">
      <dgm:prSet/>
      <dgm:spPr/>
      <dgm:t>
        <a:bodyPr/>
        <a:lstStyle/>
        <a:p>
          <a:endParaRPr lang="en-US"/>
        </a:p>
      </dgm:t>
    </dgm:pt>
    <dgm:pt modelId="{BB2288D9-9A96-443B-80EC-0E10F7FF673C}">
      <dgm:prSet phldrT="[Text]"/>
      <dgm:spPr/>
      <dgm:t>
        <a:bodyPr/>
        <a:lstStyle/>
        <a:p>
          <a:r>
            <a:rPr lang="en-US"/>
            <a:t>Unit 2:  Perceptual Integration</a:t>
          </a:r>
        </a:p>
      </dgm:t>
    </dgm:pt>
    <dgm:pt modelId="{93088A31-232A-40A5-8D6D-FAA576EA4BDD}" type="parTrans" cxnId="{FDD1AF92-C13D-4DBE-9FD7-BD2E18E73884}">
      <dgm:prSet/>
      <dgm:spPr/>
      <dgm:t>
        <a:bodyPr/>
        <a:lstStyle/>
        <a:p>
          <a:endParaRPr lang="en-US"/>
        </a:p>
      </dgm:t>
    </dgm:pt>
    <dgm:pt modelId="{B6E12811-8FC5-44E0-B4FD-10F331516ACE}" type="sibTrans" cxnId="{FDD1AF92-C13D-4DBE-9FD7-BD2E18E73884}">
      <dgm:prSet/>
      <dgm:spPr/>
      <dgm:t>
        <a:bodyPr/>
        <a:lstStyle/>
        <a:p>
          <a:endParaRPr lang="en-US"/>
        </a:p>
      </dgm:t>
    </dgm:pt>
    <dgm:pt modelId="{BE23D304-8DED-4F46-9166-F71F47F1FC11}">
      <dgm:prSet phldrT="[Text]"/>
      <dgm:spPr/>
      <dgm:t>
        <a:bodyPr/>
        <a:lstStyle/>
        <a:p>
          <a:r>
            <a:rPr lang="en-US" b="1"/>
            <a:t>Posterior Brain</a:t>
          </a:r>
        </a:p>
      </dgm:t>
    </dgm:pt>
    <dgm:pt modelId="{6561CF53-26C8-4FD3-8FFA-D0593F8DD835}" type="parTrans" cxnId="{FB3ECE81-26B5-4E1A-B174-4C1C82EE0948}">
      <dgm:prSet/>
      <dgm:spPr/>
      <dgm:t>
        <a:bodyPr/>
        <a:lstStyle/>
        <a:p>
          <a:endParaRPr lang="en-US"/>
        </a:p>
      </dgm:t>
    </dgm:pt>
    <dgm:pt modelId="{86D2AFE1-3440-4A06-AEF5-AD140199B10A}" type="sibTrans" cxnId="{FB3ECE81-26B5-4E1A-B174-4C1C82EE0948}">
      <dgm:prSet/>
      <dgm:spPr/>
      <dgm:t>
        <a:bodyPr/>
        <a:lstStyle/>
        <a:p>
          <a:endParaRPr lang="en-US"/>
        </a:p>
      </dgm:t>
    </dgm:pt>
    <dgm:pt modelId="{DB4C7808-4531-4B7F-9BCD-9ED38CF2B7B8}">
      <dgm:prSet phldrT="[Text]"/>
      <dgm:spPr/>
      <dgm:t>
        <a:bodyPr/>
        <a:lstStyle/>
        <a:p>
          <a:r>
            <a:rPr lang="en-US" b="1"/>
            <a:t>Occipital, Parietal, Temporal</a:t>
          </a:r>
        </a:p>
      </dgm:t>
    </dgm:pt>
    <dgm:pt modelId="{7A2B2652-BB50-4797-94B3-55EB9F8BF7E7}" type="parTrans" cxnId="{68C4165A-2EF1-4156-8499-923DB5B21D63}">
      <dgm:prSet/>
      <dgm:spPr/>
      <dgm:t>
        <a:bodyPr/>
        <a:lstStyle/>
        <a:p>
          <a:endParaRPr lang="en-US"/>
        </a:p>
      </dgm:t>
    </dgm:pt>
    <dgm:pt modelId="{BEFE0486-0930-41A2-ACB1-48B1E2ED60CF}" type="sibTrans" cxnId="{68C4165A-2EF1-4156-8499-923DB5B21D63}">
      <dgm:prSet/>
      <dgm:spPr/>
      <dgm:t>
        <a:bodyPr/>
        <a:lstStyle/>
        <a:p>
          <a:endParaRPr lang="en-US"/>
        </a:p>
      </dgm:t>
    </dgm:pt>
    <dgm:pt modelId="{F1160F3A-1410-426B-9560-3D92951EF13E}">
      <dgm:prSet phldrT="[Text]"/>
      <dgm:spPr/>
      <dgm:t>
        <a:bodyPr/>
        <a:lstStyle/>
        <a:p>
          <a:r>
            <a:rPr lang="en-US"/>
            <a:t>Unit 3:  Higher level Executive </a:t>
          </a:r>
        </a:p>
        <a:p>
          <a:r>
            <a:rPr lang="en-US"/>
            <a:t>Functioning</a:t>
          </a:r>
        </a:p>
      </dgm:t>
    </dgm:pt>
    <dgm:pt modelId="{920E05CE-074C-4395-BB79-86D4D268F7AD}" type="parTrans" cxnId="{D395C900-2A60-438F-B7FF-E2E9F31D3F79}">
      <dgm:prSet/>
      <dgm:spPr/>
      <dgm:t>
        <a:bodyPr/>
        <a:lstStyle/>
        <a:p>
          <a:endParaRPr lang="en-US"/>
        </a:p>
      </dgm:t>
    </dgm:pt>
    <dgm:pt modelId="{FE6B6D52-9CDE-4830-B749-BA7B0C1A992B}" type="sibTrans" cxnId="{D395C900-2A60-438F-B7FF-E2E9F31D3F79}">
      <dgm:prSet/>
      <dgm:spPr/>
      <dgm:t>
        <a:bodyPr/>
        <a:lstStyle/>
        <a:p>
          <a:endParaRPr lang="en-US"/>
        </a:p>
      </dgm:t>
    </dgm:pt>
    <dgm:pt modelId="{470DDD18-8536-4222-814F-CD25C19D22F9}">
      <dgm:prSet phldrT="[Text]"/>
      <dgm:spPr/>
      <dgm:t>
        <a:bodyPr/>
        <a:lstStyle/>
        <a:p>
          <a:r>
            <a:rPr lang="en-US" b="1"/>
            <a:t>Direct toward goal</a:t>
          </a:r>
        </a:p>
      </dgm:t>
    </dgm:pt>
    <dgm:pt modelId="{E3D354B3-876F-48F1-9E8A-F6FDB87A8A28}" type="parTrans" cxnId="{A2803B26-08C1-46DF-88C3-A46EDCEF828F}">
      <dgm:prSet/>
      <dgm:spPr/>
      <dgm:t>
        <a:bodyPr/>
        <a:lstStyle/>
        <a:p>
          <a:endParaRPr lang="en-US"/>
        </a:p>
      </dgm:t>
    </dgm:pt>
    <dgm:pt modelId="{B0926E45-88AD-4B5C-A635-254CF0A6E1A9}" type="sibTrans" cxnId="{A2803B26-08C1-46DF-88C3-A46EDCEF828F}">
      <dgm:prSet/>
      <dgm:spPr/>
      <dgm:t>
        <a:bodyPr/>
        <a:lstStyle/>
        <a:p>
          <a:endParaRPr lang="en-US"/>
        </a:p>
      </dgm:t>
    </dgm:pt>
    <dgm:pt modelId="{7016BE9B-F7EA-41E3-8B83-A3759D36538F}">
      <dgm:prSet phldrT="[Text]"/>
      <dgm:spPr/>
      <dgm:t>
        <a:bodyPr/>
        <a:lstStyle/>
        <a:p>
          <a:r>
            <a:rPr lang="en-US" b="1"/>
            <a:t>Inhibit distractions</a:t>
          </a:r>
        </a:p>
      </dgm:t>
    </dgm:pt>
    <dgm:pt modelId="{15E31D80-1F3F-4709-9517-F0F3213BF9D8}" type="parTrans" cxnId="{4C389C73-8080-4B4C-B8C1-9544C04FD961}">
      <dgm:prSet/>
      <dgm:spPr/>
      <dgm:t>
        <a:bodyPr/>
        <a:lstStyle/>
        <a:p>
          <a:endParaRPr lang="en-US"/>
        </a:p>
      </dgm:t>
    </dgm:pt>
    <dgm:pt modelId="{6BDDF90F-A57E-41E1-B697-CB9377C0B12C}" type="sibTrans" cxnId="{4C389C73-8080-4B4C-B8C1-9544C04FD961}">
      <dgm:prSet/>
      <dgm:spPr/>
      <dgm:t>
        <a:bodyPr/>
        <a:lstStyle/>
        <a:p>
          <a:endParaRPr lang="en-US"/>
        </a:p>
      </dgm:t>
    </dgm:pt>
    <dgm:pt modelId="{7B8EBB15-0AC5-4251-A5B3-F561EF539054}">
      <dgm:prSet phldrT="[Text]"/>
      <dgm:spPr/>
      <dgm:t>
        <a:bodyPr/>
        <a:lstStyle/>
        <a:p>
          <a:r>
            <a:rPr lang="en-US" b="1"/>
            <a:t>Simultaneous/</a:t>
          </a:r>
        </a:p>
      </dgm:t>
    </dgm:pt>
    <dgm:pt modelId="{D3932EBC-11CA-4966-9CF2-AF7EFD710845}" type="parTrans" cxnId="{AE66D686-C95B-45A0-8192-C26C4BDAC9A1}">
      <dgm:prSet/>
      <dgm:spPr/>
      <dgm:t>
        <a:bodyPr/>
        <a:lstStyle/>
        <a:p>
          <a:endParaRPr lang="en-US"/>
        </a:p>
      </dgm:t>
    </dgm:pt>
    <dgm:pt modelId="{5BF42A53-BA3A-4B0C-85EA-79E0292ACE8C}" type="sibTrans" cxnId="{AE66D686-C95B-45A0-8192-C26C4BDAC9A1}">
      <dgm:prSet/>
      <dgm:spPr/>
      <dgm:t>
        <a:bodyPr/>
        <a:lstStyle/>
        <a:p>
          <a:endParaRPr lang="en-US"/>
        </a:p>
      </dgm:t>
    </dgm:pt>
    <dgm:pt modelId="{BBC2F45F-F627-4D70-B7CE-9073B42F98BE}">
      <dgm:prSet phldrT="[Text]"/>
      <dgm:spPr/>
      <dgm:t>
        <a:bodyPr/>
        <a:lstStyle/>
        <a:p>
          <a:r>
            <a:rPr lang="en-US" b="1" dirty="0"/>
            <a:t>Develop plan to achieve</a:t>
          </a:r>
        </a:p>
      </dgm:t>
    </dgm:pt>
    <dgm:pt modelId="{5A10449C-5EE2-45F7-86EF-B734500FB89E}" type="parTrans" cxnId="{55A9A685-0A4F-4FBD-8226-B2CED6BD3A3A}">
      <dgm:prSet/>
      <dgm:spPr/>
      <dgm:t>
        <a:bodyPr/>
        <a:lstStyle/>
        <a:p>
          <a:endParaRPr lang="en-US"/>
        </a:p>
      </dgm:t>
    </dgm:pt>
    <dgm:pt modelId="{01A0D3A1-CF89-4BBF-A0B4-D10174DC35B0}" type="sibTrans" cxnId="{55A9A685-0A4F-4FBD-8226-B2CED6BD3A3A}">
      <dgm:prSet/>
      <dgm:spPr/>
      <dgm:t>
        <a:bodyPr/>
        <a:lstStyle/>
        <a:p>
          <a:endParaRPr lang="en-US"/>
        </a:p>
      </dgm:t>
    </dgm:pt>
    <dgm:pt modelId="{94B50F1B-E690-42C3-AE6D-A70A629D4852}">
      <dgm:prSet phldrT="[Text]"/>
      <dgm:spPr/>
      <dgm:t>
        <a:bodyPr/>
        <a:lstStyle/>
        <a:p>
          <a:r>
            <a:rPr lang="en-US" b="1"/>
            <a:t>stimulus</a:t>
          </a:r>
        </a:p>
      </dgm:t>
    </dgm:pt>
    <dgm:pt modelId="{780A8343-9D31-4D6F-8601-CF665CE64436}" type="parTrans" cxnId="{ECF65C48-2C11-4066-A660-B58182955AE1}">
      <dgm:prSet/>
      <dgm:spPr/>
      <dgm:t>
        <a:bodyPr/>
        <a:lstStyle/>
        <a:p>
          <a:endParaRPr lang="en-US"/>
        </a:p>
      </dgm:t>
    </dgm:pt>
    <dgm:pt modelId="{181BD4EB-443A-46AA-A39E-E8C77974FB88}" type="sibTrans" cxnId="{ECF65C48-2C11-4066-A660-B58182955AE1}">
      <dgm:prSet/>
      <dgm:spPr/>
      <dgm:t>
        <a:bodyPr/>
        <a:lstStyle/>
        <a:p>
          <a:endParaRPr lang="en-US"/>
        </a:p>
      </dgm:t>
    </dgm:pt>
    <dgm:pt modelId="{B559C70E-F92C-44D7-9DE7-54F406DA624E}">
      <dgm:prSet phldrT="[Text]"/>
      <dgm:spPr/>
      <dgm:t>
        <a:bodyPr/>
        <a:lstStyle/>
        <a:p>
          <a:r>
            <a:rPr lang="en-US" b="1"/>
            <a:t>sequential </a:t>
          </a:r>
        </a:p>
      </dgm:t>
    </dgm:pt>
    <dgm:pt modelId="{559115B4-4B04-4099-A2E9-FBC02A735DC3}" type="parTrans" cxnId="{C5BAE2DF-157F-4A54-9A68-3F5026BC89DC}">
      <dgm:prSet/>
      <dgm:spPr/>
      <dgm:t>
        <a:bodyPr/>
        <a:lstStyle/>
        <a:p>
          <a:endParaRPr lang="en-US"/>
        </a:p>
      </dgm:t>
    </dgm:pt>
    <dgm:pt modelId="{06A556B8-E096-418F-89D7-3A01E360E9ED}" type="sibTrans" cxnId="{C5BAE2DF-157F-4A54-9A68-3F5026BC89DC}">
      <dgm:prSet/>
      <dgm:spPr/>
      <dgm:t>
        <a:bodyPr/>
        <a:lstStyle/>
        <a:p>
          <a:endParaRPr lang="en-US"/>
        </a:p>
      </dgm:t>
    </dgm:pt>
    <dgm:pt modelId="{26B0F0C9-629F-4A6C-9A29-F5F14C3C0974}" type="pres">
      <dgm:prSet presAssocID="{422EDD2F-E036-4EB9-99FE-2BA085D46F2C}" presName="Name0" presStyleCnt="0">
        <dgm:presLayoutVars>
          <dgm:dir/>
          <dgm:animLvl val="lvl"/>
          <dgm:resizeHandles val="exact"/>
        </dgm:presLayoutVars>
      </dgm:prSet>
      <dgm:spPr/>
    </dgm:pt>
    <dgm:pt modelId="{2D15708E-4282-4E3F-9CD6-FE1A6A1A3BCC}" type="pres">
      <dgm:prSet presAssocID="{970EB684-3504-462F-A36C-1A6D6FDE3A42}" presName="composite" presStyleCnt="0"/>
      <dgm:spPr/>
    </dgm:pt>
    <dgm:pt modelId="{D10D8E0F-A225-470F-A30B-11F211F3368A}" type="pres">
      <dgm:prSet presAssocID="{970EB684-3504-462F-A36C-1A6D6FDE3A42}" presName="parTx" presStyleLbl="alignNode1" presStyleIdx="0" presStyleCnt="3">
        <dgm:presLayoutVars>
          <dgm:chMax val="0"/>
          <dgm:chPref val="0"/>
          <dgm:bulletEnabled val="1"/>
        </dgm:presLayoutVars>
      </dgm:prSet>
      <dgm:spPr/>
    </dgm:pt>
    <dgm:pt modelId="{60FB8B75-199E-442F-9F72-631C1207178A}" type="pres">
      <dgm:prSet presAssocID="{970EB684-3504-462F-A36C-1A6D6FDE3A42}" presName="desTx" presStyleLbl="alignAccFollowNode1" presStyleIdx="0" presStyleCnt="3">
        <dgm:presLayoutVars>
          <dgm:bulletEnabled val="1"/>
        </dgm:presLayoutVars>
      </dgm:prSet>
      <dgm:spPr/>
    </dgm:pt>
    <dgm:pt modelId="{4A02FEB1-C141-4282-BE22-793A8EEE5538}" type="pres">
      <dgm:prSet presAssocID="{506C5888-C532-45C8-B5C6-9D89437C51EA}" presName="space" presStyleCnt="0"/>
      <dgm:spPr/>
    </dgm:pt>
    <dgm:pt modelId="{3561DE10-5DBE-4641-9F46-E0135EA7C695}" type="pres">
      <dgm:prSet presAssocID="{BB2288D9-9A96-443B-80EC-0E10F7FF673C}" presName="composite" presStyleCnt="0"/>
      <dgm:spPr/>
    </dgm:pt>
    <dgm:pt modelId="{2377A22A-B77E-4BAA-837C-3A23F5F07DE6}" type="pres">
      <dgm:prSet presAssocID="{BB2288D9-9A96-443B-80EC-0E10F7FF673C}" presName="parTx" presStyleLbl="alignNode1" presStyleIdx="1" presStyleCnt="3">
        <dgm:presLayoutVars>
          <dgm:chMax val="0"/>
          <dgm:chPref val="0"/>
          <dgm:bulletEnabled val="1"/>
        </dgm:presLayoutVars>
      </dgm:prSet>
      <dgm:spPr/>
    </dgm:pt>
    <dgm:pt modelId="{1777669E-782A-483B-983F-EB2F396784C4}" type="pres">
      <dgm:prSet presAssocID="{BB2288D9-9A96-443B-80EC-0E10F7FF673C}" presName="desTx" presStyleLbl="alignAccFollowNode1" presStyleIdx="1" presStyleCnt="3">
        <dgm:presLayoutVars>
          <dgm:bulletEnabled val="1"/>
        </dgm:presLayoutVars>
      </dgm:prSet>
      <dgm:spPr/>
    </dgm:pt>
    <dgm:pt modelId="{E616B219-2FF7-4660-8276-F14FAB4D368C}" type="pres">
      <dgm:prSet presAssocID="{B6E12811-8FC5-44E0-B4FD-10F331516ACE}" presName="space" presStyleCnt="0"/>
      <dgm:spPr/>
    </dgm:pt>
    <dgm:pt modelId="{2552ECD6-9ECE-4D45-9DC6-858886172CEF}" type="pres">
      <dgm:prSet presAssocID="{F1160F3A-1410-426B-9560-3D92951EF13E}" presName="composite" presStyleCnt="0"/>
      <dgm:spPr/>
    </dgm:pt>
    <dgm:pt modelId="{BD98CD05-E8CC-423D-83A0-89E030A40360}" type="pres">
      <dgm:prSet presAssocID="{F1160F3A-1410-426B-9560-3D92951EF13E}" presName="parTx" presStyleLbl="alignNode1" presStyleIdx="2" presStyleCnt="3">
        <dgm:presLayoutVars>
          <dgm:chMax val="0"/>
          <dgm:chPref val="0"/>
          <dgm:bulletEnabled val="1"/>
        </dgm:presLayoutVars>
      </dgm:prSet>
      <dgm:spPr/>
    </dgm:pt>
    <dgm:pt modelId="{07931798-9A55-40ED-9898-2E5A41936B98}" type="pres">
      <dgm:prSet presAssocID="{F1160F3A-1410-426B-9560-3D92951EF13E}" presName="desTx" presStyleLbl="alignAccFollowNode1" presStyleIdx="2" presStyleCnt="3">
        <dgm:presLayoutVars>
          <dgm:bulletEnabled val="1"/>
        </dgm:presLayoutVars>
      </dgm:prSet>
      <dgm:spPr/>
    </dgm:pt>
  </dgm:ptLst>
  <dgm:cxnLst>
    <dgm:cxn modelId="{D395C900-2A60-438F-B7FF-E2E9F31D3F79}" srcId="{422EDD2F-E036-4EB9-99FE-2BA085D46F2C}" destId="{F1160F3A-1410-426B-9560-3D92951EF13E}" srcOrd="2" destOrd="0" parTransId="{920E05CE-074C-4395-BB79-86D4D268F7AD}" sibTransId="{FE6B6D52-9CDE-4830-B749-BA7B0C1A992B}"/>
    <dgm:cxn modelId="{93970013-C2B2-4C9B-BFEF-880B8E8F98A9}" type="presOf" srcId="{94B50F1B-E690-42C3-AE6D-A70A629D4852}" destId="{60FB8B75-199E-442F-9F72-631C1207178A}" srcOrd="0" destOrd="2" presId="urn:microsoft.com/office/officeart/2005/8/layout/hList1"/>
    <dgm:cxn modelId="{01B5CE17-237B-4C88-8D86-CE0E3BE4F5F5}" type="presOf" srcId="{B559C70E-F92C-44D7-9DE7-54F406DA624E}" destId="{1777669E-782A-483B-983F-EB2F396784C4}" srcOrd="0" destOrd="3" presId="urn:microsoft.com/office/officeart/2005/8/layout/hList1"/>
    <dgm:cxn modelId="{ABE74519-A955-4753-9A9C-847D9D11A30D}" type="presOf" srcId="{F1160F3A-1410-426B-9560-3D92951EF13E}" destId="{BD98CD05-E8CC-423D-83A0-89E030A40360}" srcOrd="0" destOrd="0" presId="urn:microsoft.com/office/officeart/2005/8/layout/hList1"/>
    <dgm:cxn modelId="{78193826-9E8E-4B84-B851-242BAB47A6B9}" srcId="{970EB684-3504-462F-A36C-1A6D6FDE3A42}" destId="{D290B8FE-24B9-4A68-B26C-6B5E2156EAD0}" srcOrd="0" destOrd="0" parTransId="{E6D13BA4-92C6-4652-9DEC-4AB1F4761D42}" sibTransId="{BE2170C1-6E95-427D-BBD7-283A75A44DB4}"/>
    <dgm:cxn modelId="{A2803B26-08C1-46DF-88C3-A46EDCEF828F}" srcId="{F1160F3A-1410-426B-9560-3D92951EF13E}" destId="{470DDD18-8536-4222-814F-CD25C19D22F9}" srcOrd="0" destOrd="0" parTransId="{E3D354B3-876F-48F1-9E8A-F6FDB87A8A28}" sibTransId="{B0926E45-88AD-4B5C-A635-254CF0A6E1A9}"/>
    <dgm:cxn modelId="{ECF65C48-2C11-4066-A660-B58182955AE1}" srcId="{970EB684-3504-462F-A36C-1A6D6FDE3A42}" destId="{94B50F1B-E690-42C3-AE6D-A70A629D4852}" srcOrd="2" destOrd="0" parTransId="{780A8343-9D31-4D6F-8601-CF665CE64436}" sibTransId="{181BD4EB-443A-46AA-A39E-E8C77974FB88}"/>
    <dgm:cxn modelId="{ED98616C-A948-4146-AEC6-CBC73A8F1A96}" type="presOf" srcId="{3C48AA7F-EB02-4EC4-A172-3AB0B0B83F15}" destId="{60FB8B75-199E-442F-9F72-631C1207178A}" srcOrd="0" destOrd="1" presId="urn:microsoft.com/office/officeart/2005/8/layout/hList1"/>
    <dgm:cxn modelId="{4C389C73-8080-4B4C-B8C1-9544C04FD961}" srcId="{F1160F3A-1410-426B-9560-3D92951EF13E}" destId="{7016BE9B-F7EA-41E3-8B83-A3759D36538F}" srcOrd="2" destOrd="0" parTransId="{15E31D80-1F3F-4709-9517-F0F3213BF9D8}" sibTransId="{6BDDF90F-A57E-41E1-B697-CB9377C0B12C}"/>
    <dgm:cxn modelId="{68C4165A-2EF1-4156-8499-923DB5B21D63}" srcId="{BB2288D9-9A96-443B-80EC-0E10F7FF673C}" destId="{DB4C7808-4531-4B7F-9BCD-9ED38CF2B7B8}" srcOrd="1" destOrd="0" parTransId="{7A2B2652-BB50-4797-94B3-55EB9F8BF7E7}" sibTransId="{BEFE0486-0930-41A2-ACB1-48B1E2ED60CF}"/>
    <dgm:cxn modelId="{FB3ECE81-26B5-4E1A-B174-4C1C82EE0948}" srcId="{BB2288D9-9A96-443B-80EC-0E10F7FF673C}" destId="{BE23D304-8DED-4F46-9166-F71F47F1FC11}" srcOrd="0" destOrd="0" parTransId="{6561CF53-26C8-4FD3-8FFA-D0593F8DD835}" sibTransId="{86D2AFE1-3440-4A06-AEF5-AD140199B10A}"/>
    <dgm:cxn modelId="{55A9A685-0A4F-4FBD-8226-B2CED6BD3A3A}" srcId="{F1160F3A-1410-426B-9560-3D92951EF13E}" destId="{BBC2F45F-F627-4D70-B7CE-9073B42F98BE}" srcOrd="1" destOrd="0" parTransId="{5A10449C-5EE2-45F7-86EF-B734500FB89E}" sibTransId="{01A0D3A1-CF89-4BBF-A0B4-D10174DC35B0}"/>
    <dgm:cxn modelId="{AE66D686-C95B-45A0-8192-C26C4BDAC9A1}" srcId="{BB2288D9-9A96-443B-80EC-0E10F7FF673C}" destId="{7B8EBB15-0AC5-4251-A5B3-F561EF539054}" srcOrd="2" destOrd="0" parTransId="{D3932EBC-11CA-4966-9CF2-AF7EFD710845}" sibTransId="{5BF42A53-BA3A-4B0C-85EA-79E0292ACE8C}"/>
    <dgm:cxn modelId="{A392C88A-AB88-4D09-82EB-5E6DD41EF6D0}" type="presOf" srcId="{422EDD2F-E036-4EB9-99FE-2BA085D46F2C}" destId="{26B0F0C9-629F-4A6C-9A29-F5F14C3C0974}" srcOrd="0" destOrd="0" presId="urn:microsoft.com/office/officeart/2005/8/layout/hList1"/>
    <dgm:cxn modelId="{FDD1AF92-C13D-4DBE-9FD7-BD2E18E73884}" srcId="{422EDD2F-E036-4EB9-99FE-2BA085D46F2C}" destId="{BB2288D9-9A96-443B-80EC-0E10F7FF673C}" srcOrd="1" destOrd="0" parTransId="{93088A31-232A-40A5-8D6D-FAA576EA4BDD}" sibTransId="{B6E12811-8FC5-44E0-B4FD-10F331516ACE}"/>
    <dgm:cxn modelId="{63E23C9F-ABB8-4FBC-90F9-498A2EDA0C65}" type="presOf" srcId="{D290B8FE-24B9-4A68-B26C-6B5E2156EAD0}" destId="{60FB8B75-199E-442F-9F72-631C1207178A}" srcOrd="0" destOrd="0" presId="urn:microsoft.com/office/officeart/2005/8/layout/hList1"/>
    <dgm:cxn modelId="{825D49A5-F1B9-4E5B-931E-2F455633ADD3}" type="presOf" srcId="{470DDD18-8536-4222-814F-CD25C19D22F9}" destId="{07931798-9A55-40ED-9898-2E5A41936B98}" srcOrd="0" destOrd="0" presId="urn:microsoft.com/office/officeart/2005/8/layout/hList1"/>
    <dgm:cxn modelId="{14DF8CAA-43FB-4983-A3BE-075FA0D8D2CE}" type="presOf" srcId="{7B8EBB15-0AC5-4251-A5B3-F561EF539054}" destId="{1777669E-782A-483B-983F-EB2F396784C4}" srcOrd="0" destOrd="2" presId="urn:microsoft.com/office/officeart/2005/8/layout/hList1"/>
    <dgm:cxn modelId="{C34876BA-C0C5-4C6B-8CF9-B6767E87FD2D}" type="presOf" srcId="{BE23D304-8DED-4F46-9166-F71F47F1FC11}" destId="{1777669E-782A-483B-983F-EB2F396784C4}" srcOrd="0" destOrd="0" presId="urn:microsoft.com/office/officeart/2005/8/layout/hList1"/>
    <dgm:cxn modelId="{5C2571C0-88E3-46A1-BC79-F6A0989A70E6}" type="presOf" srcId="{BBC2F45F-F627-4D70-B7CE-9073B42F98BE}" destId="{07931798-9A55-40ED-9898-2E5A41936B98}" srcOrd="0" destOrd="1" presId="urn:microsoft.com/office/officeart/2005/8/layout/hList1"/>
    <dgm:cxn modelId="{ACC327C2-770E-49A5-9C2C-4C29C2BC7D6A}" type="presOf" srcId="{BB2288D9-9A96-443B-80EC-0E10F7FF673C}" destId="{2377A22A-B77E-4BAA-837C-3A23F5F07DE6}" srcOrd="0" destOrd="0" presId="urn:microsoft.com/office/officeart/2005/8/layout/hList1"/>
    <dgm:cxn modelId="{9EDEF7CF-698A-4C6F-8C95-7E52062BA245}" type="presOf" srcId="{DB4C7808-4531-4B7F-9BCD-9ED38CF2B7B8}" destId="{1777669E-782A-483B-983F-EB2F396784C4}" srcOrd="0" destOrd="1" presId="urn:microsoft.com/office/officeart/2005/8/layout/hList1"/>
    <dgm:cxn modelId="{17A57AD3-E858-4722-989A-E3A435D9D4F8}" type="presOf" srcId="{970EB684-3504-462F-A36C-1A6D6FDE3A42}" destId="{D10D8E0F-A225-470F-A30B-11F211F3368A}" srcOrd="0" destOrd="0" presId="urn:microsoft.com/office/officeart/2005/8/layout/hList1"/>
    <dgm:cxn modelId="{C5BAE2DF-157F-4A54-9A68-3F5026BC89DC}" srcId="{BB2288D9-9A96-443B-80EC-0E10F7FF673C}" destId="{B559C70E-F92C-44D7-9DE7-54F406DA624E}" srcOrd="3" destOrd="0" parTransId="{559115B4-4B04-4099-A2E9-FBC02A735DC3}" sibTransId="{06A556B8-E096-418F-89D7-3A01E360E9ED}"/>
    <dgm:cxn modelId="{77FB66E1-13FF-4544-BD00-C67BD1D33E29}" type="presOf" srcId="{7016BE9B-F7EA-41E3-8B83-A3759D36538F}" destId="{07931798-9A55-40ED-9898-2E5A41936B98}" srcOrd="0" destOrd="2" presId="urn:microsoft.com/office/officeart/2005/8/layout/hList1"/>
    <dgm:cxn modelId="{B42757E8-7D40-48DC-80DA-8A5CA5207F56}" srcId="{422EDD2F-E036-4EB9-99FE-2BA085D46F2C}" destId="{970EB684-3504-462F-A36C-1A6D6FDE3A42}" srcOrd="0" destOrd="0" parTransId="{68E9BF4A-B09C-4869-82CA-E352BD15F111}" sibTransId="{506C5888-C532-45C8-B5C6-9D89437C51EA}"/>
    <dgm:cxn modelId="{DD5554EA-C671-46AE-A0FE-0AE0AB26670E}" srcId="{970EB684-3504-462F-A36C-1A6D6FDE3A42}" destId="{3C48AA7F-EB02-4EC4-A172-3AB0B0B83F15}" srcOrd="1" destOrd="0" parTransId="{99BC6871-5D9E-4B5E-BBD2-F37223E9CDDB}" sibTransId="{67F2E31F-EACF-443E-A41E-3BF36567F343}"/>
    <dgm:cxn modelId="{E3A8020F-E816-4FD8-BF59-A6BF477581EC}" type="presParOf" srcId="{26B0F0C9-629F-4A6C-9A29-F5F14C3C0974}" destId="{2D15708E-4282-4E3F-9CD6-FE1A6A1A3BCC}" srcOrd="0" destOrd="0" presId="urn:microsoft.com/office/officeart/2005/8/layout/hList1"/>
    <dgm:cxn modelId="{4202ADAF-FA15-4781-8120-57295E4271E2}" type="presParOf" srcId="{2D15708E-4282-4E3F-9CD6-FE1A6A1A3BCC}" destId="{D10D8E0F-A225-470F-A30B-11F211F3368A}" srcOrd="0" destOrd="0" presId="urn:microsoft.com/office/officeart/2005/8/layout/hList1"/>
    <dgm:cxn modelId="{2873A318-3F57-40C9-9853-98F38B499924}" type="presParOf" srcId="{2D15708E-4282-4E3F-9CD6-FE1A6A1A3BCC}" destId="{60FB8B75-199E-442F-9F72-631C1207178A}" srcOrd="1" destOrd="0" presId="urn:microsoft.com/office/officeart/2005/8/layout/hList1"/>
    <dgm:cxn modelId="{CD29CFC2-18A1-4387-B127-01C275AF23A4}" type="presParOf" srcId="{26B0F0C9-629F-4A6C-9A29-F5F14C3C0974}" destId="{4A02FEB1-C141-4282-BE22-793A8EEE5538}" srcOrd="1" destOrd="0" presId="urn:microsoft.com/office/officeart/2005/8/layout/hList1"/>
    <dgm:cxn modelId="{D5934D72-7B4A-44FB-9C97-8D6E761C210C}" type="presParOf" srcId="{26B0F0C9-629F-4A6C-9A29-F5F14C3C0974}" destId="{3561DE10-5DBE-4641-9F46-E0135EA7C695}" srcOrd="2" destOrd="0" presId="urn:microsoft.com/office/officeart/2005/8/layout/hList1"/>
    <dgm:cxn modelId="{A8FE5DB5-0E01-41AE-B5F8-6A1847358C6C}" type="presParOf" srcId="{3561DE10-5DBE-4641-9F46-E0135EA7C695}" destId="{2377A22A-B77E-4BAA-837C-3A23F5F07DE6}" srcOrd="0" destOrd="0" presId="urn:microsoft.com/office/officeart/2005/8/layout/hList1"/>
    <dgm:cxn modelId="{1892D136-1EB6-47F3-8F44-11646CD44EAA}" type="presParOf" srcId="{3561DE10-5DBE-4641-9F46-E0135EA7C695}" destId="{1777669E-782A-483B-983F-EB2F396784C4}" srcOrd="1" destOrd="0" presId="urn:microsoft.com/office/officeart/2005/8/layout/hList1"/>
    <dgm:cxn modelId="{19A4F29E-98B0-4FBC-A1E7-5DC5C6D45BD3}" type="presParOf" srcId="{26B0F0C9-629F-4A6C-9A29-F5F14C3C0974}" destId="{E616B219-2FF7-4660-8276-F14FAB4D368C}" srcOrd="3" destOrd="0" presId="urn:microsoft.com/office/officeart/2005/8/layout/hList1"/>
    <dgm:cxn modelId="{4C4FE409-738E-4B83-9746-61BB0BA11B32}" type="presParOf" srcId="{26B0F0C9-629F-4A6C-9A29-F5F14C3C0974}" destId="{2552ECD6-9ECE-4D45-9DC6-858886172CEF}" srcOrd="4" destOrd="0" presId="urn:microsoft.com/office/officeart/2005/8/layout/hList1"/>
    <dgm:cxn modelId="{7F617E85-AD71-4899-A4A2-7FF23E464A71}" type="presParOf" srcId="{2552ECD6-9ECE-4D45-9DC6-858886172CEF}" destId="{BD98CD05-E8CC-423D-83A0-89E030A40360}" srcOrd="0" destOrd="0" presId="urn:microsoft.com/office/officeart/2005/8/layout/hList1"/>
    <dgm:cxn modelId="{E0C70C5C-9E2F-499D-A5C5-5420A4B27E19}" type="presParOf" srcId="{2552ECD6-9ECE-4D45-9DC6-858886172CEF}" destId="{07931798-9A55-40ED-9898-2E5A41936B98}"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F1706A0-D759-4D70-A38F-067EC68FE08D}" type="doc">
      <dgm:prSet loTypeId="urn:microsoft.com/office/officeart/2005/8/layout/hList1" loCatId="list" qsTypeId="urn:microsoft.com/office/officeart/2005/8/quickstyle/simple4" qsCatId="simple" csTypeId="urn:microsoft.com/office/officeart/2005/8/colors/accent0_3" csCatId="mainScheme" phldr="1"/>
      <dgm:spPr/>
      <dgm:t>
        <a:bodyPr/>
        <a:lstStyle/>
        <a:p>
          <a:endParaRPr lang="en-US"/>
        </a:p>
      </dgm:t>
    </dgm:pt>
    <dgm:pt modelId="{E0891BE7-0828-4DCA-9884-DB64FCACED06}">
      <dgm:prSet phldrT="[Text]"/>
      <dgm:spPr/>
      <dgm:t>
        <a:bodyPr/>
        <a:lstStyle/>
        <a:p>
          <a:r>
            <a:rPr lang="en-US" dirty="0"/>
            <a:t>Planning</a:t>
          </a:r>
        </a:p>
        <a:p>
          <a:r>
            <a:rPr lang="en-US" dirty="0"/>
            <a:t> Unit 3</a:t>
          </a:r>
        </a:p>
      </dgm:t>
    </dgm:pt>
    <dgm:pt modelId="{9E9FDB3E-2D5D-4C63-ADDB-45F48626A351}" type="parTrans" cxnId="{69CCE60C-4A98-45ED-9003-843B83C52E5F}">
      <dgm:prSet/>
      <dgm:spPr/>
      <dgm:t>
        <a:bodyPr/>
        <a:lstStyle/>
        <a:p>
          <a:endParaRPr lang="en-US"/>
        </a:p>
      </dgm:t>
    </dgm:pt>
    <dgm:pt modelId="{71FEC6BF-0B3E-418F-9C9F-AD5FEF1E3118}" type="sibTrans" cxnId="{69CCE60C-4A98-45ED-9003-843B83C52E5F}">
      <dgm:prSet/>
      <dgm:spPr/>
      <dgm:t>
        <a:bodyPr/>
        <a:lstStyle/>
        <a:p>
          <a:endParaRPr lang="en-US"/>
        </a:p>
      </dgm:t>
    </dgm:pt>
    <dgm:pt modelId="{72E3DCD9-B98C-4BDE-B0C7-4707453B24B6}">
      <dgm:prSet phldrT="[Text]"/>
      <dgm:spPr/>
      <dgm:t>
        <a:bodyPr/>
        <a:lstStyle/>
        <a:p>
          <a:r>
            <a:rPr lang="en-US" b="1" dirty="0"/>
            <a:t>Information retrieval</a:t>
          </a:r>
        </a:p>
      </dgm:t>
    </dgm:pt>
    <dgm:pt modelId="{274B9A33-BFEB-46EE-A572-DF0AC9981ED3}" type="parTrans" cxnId="{B7B4C446-F789-4E0B-81F7-54D1FBC97E66}">
      <dgm:prSet/>
      <dgm:spPr/>
      <dgm:t>
        <a:bodyPr/>
        <a:lstStyle/>
        <a:p>
          <a:endParaRPr lang="en-US"/>
        </a:p>
      </dgm:t>
    </dgm:pt>
    <dgm:pt modelId="{58A5208B-F02C-4A24-A994-D630D0880970}" type="sibTrans" cxnId="{B7B4C446-F789-4E0B-81F7-54D1FBC97E66}">
      <dgm:prSet/>
      <dgm:spPr/>
      <dgm:t>
        <a:bodyPr/>
        <a:lstStyle/>
        <a:p>
          <a:endParaRPr lang="en-US"/>
        </a:p>
      </dgm:t>
    </dgm:pt>
    <dgm:pt modelId="{04E2E399-4652-4909-88F3-A83682109E5A}">
      <dgm:prSet phldrT="[Text]"/>
      <dgm:spPr/>
      <dgm:t>
        <a:bodyPr/>
        <a:lstStyle/>
        <a:p>
          <a:r>
            <a:rPr lang="en-US" dirty="0"/>
            <a:t>Attention</a:t>
          </a:r>
        </a:p>
        <a:p>
          <a:r>
            <a:rPr lang="en-US" dirty="0"/>
            <a:t>Units 1 &amp; 3</a:t>
          </a:r>
        </a:p>
      </dgm:t>
    </dgm:pt>
    <dgm:pt modelId="{B12BCF6D-946E-479B-B050-15B1C410DFF0}" type="parTrans" cxnId="{3754C92B-47A0-4122-BDE5-D8238202E520}">
      <dgm:prSet/>
      <dgm:spPr/>
      <dgm:t>
        <a:bodyPr/>
        <a:lstStyle/>
        <a:p>
          <a:endParaRPr lang="en-US"/>
        </a:p>
      </dgm:t>
    </dgm:pt>
    <dgm:pt modelId="{12025785-7A1A-4455-B7DE-D9A911067F36}" type="sibTrans" cxnId="{3754C92B-47A0-4122-BDE5-D8238202E520}">
      <dgm:prSet/>
      <dgm:spPr/>
      <dgm:t>
        <a:bodyPr/>
        <a:lstStyle/>
        <a:p>
          <a:endParaRPr lang="en-US"/>
        </a:p>
      </dgm:t>
    </dgm:pt>
    <dgm:pt modelId="{C296BE81-5926-4EEB-8BC9-D427C4F3F2E6}">
      <dgm:prSet phldrT="[Text]"/>
      <dgm:spPr/>
      <dgm:t>
        <a:bodyPr/>
        <a:lstStyle/>
        <a:p>
          <a:r>
            <a:rPr lang="en-US" dirty="0"/>
            <a:t>Simultaneous  Unit 2</a:t>
          </a:r>
        </a:p>
      </dgm:t>
    </dgm:pt>
    <dgm:pt modelId="{9F80D56A-0403-4ED3-9EAB-3B25FB10B522}" type="parTrans" cxnId="{5CF724EF-5AB9-4466-9E69-DE00C7E7194D}">
      <dgm:prSet/>
      <dgm:spPr/>
      <dgm:t>
        <a:bodyPr/>
        <a:lstStyle/>
        <a:p>
          <a:endParaRPr lang="en-US"/>
        </a:p>
      </dgm:t>
    </dgm:pt>
    <dgm:pt modelId="{6117BE34-E86A-440C-BD07-25EBDFE69F34}" type="sibTrans" cxnId="{5CF724EF-5AB9-4466-9E69-DE00C7E7194D}">
      <dgm:prSet/>
      <dgm:spPr/>
      <dgm:t>
        <a:bodyPr/>
        <a:lstStyle/>
        <a:p>
          <a:endParaRPr lang="en-US"/>
        </a:p>
      </dgm:t>
    </dgm:pt>
    <dgm:pt modelId="{3EE1849A-D7AE-4198-98C0-4685C173DEDB}">
      <dgm:prSet phldrT="[Text]"/>
      <dgm:spPr/>
      <dgm:t>
        <a:bodyPr/>
        <a:lstStyle/>
        <a:p>
          <a:r>
            <a:rPr lang="en-US" b="1" dirty="0"/>
            <a:t>Understanding parts and wholes</a:t>
          </a:r>
        </a:p>
      </dgm:t>
    </dgm:pt>
    <dgm:pt modelId="{74ED4AB4-2A00-496E-850B-D59360DFD614}" type="parTrans" cxnId="{2527AE23-9151-401B-A2F7-0C2335705298}">
      <dgm:prSet/>
      <dgm:spPr/>
      <dgm:t>
        <a:bodyPr/>
        <a:lstStyle/>
        <a:p>
          <a:endParaRPr lang="en-US"/>
        </a:p>
      </dgm:t>
    </dgm:pt>
    <dgm:pt modelId="{E25008DD-1E02-463A-865A-9CE325F244D4}" type="sibTrans" cxnId="{2527AE23-9151-401B-A2F7-0C2335705298}">
      <dgm:prSet/>
      <dgm:spPr/>
      <dgm:t>
        <a:bodyPr/>
        <a:lstStyle/>
        <a:p>
          <a:endParaRPr lang="en-US"/>
        </a:p>
      </dgm:t>
    </dgm:pt>
    <dgm:pt modelId="{4E99CFCC-11FA-4D33-B26E-CF06922E492D}">
      <dgm:prSet phldrT="[Text]"/>
      <dgm:spPr/>
      <dgm:t>
        <a:bodyPr/>
        <a:lstStyle/>
        <a:p>
          <a:r>
            <a:rPr lang="en-US" dirty="0"/>
            <a:t>Successive </a:t>
          </a:r>
        </a:p>
        <a:p>
          <a:r>
            <a:rPr lang="en-US" dirty="0"/>
            <a:t>Unit 2</a:t>
          </a:r>
        </a:p>
      </dgm:t>
    </dgm:pt>
    <dgm:pt modelId="{87CD8E66-CA17-499F-9461-4EF48961575E}" type="parTrans" cxnId="{15A74A02-AB0B-4C87-9815-11C319AE0324}">
      <dgm:prSet/>
      <dgm:spPr/>
      <dgm:t>
        <a:bodyPr/>
        <a:lstStyle/>
        <a:p>
          <a:endParaRPr lang="en-US"/>
        </a:p>
      </dgm:t>
    </dgm:pt>
    <dgm:pt modelId="{10021A2B-5DBA-47F3-BF5A-41F726BB3F19}" type="sibTrans" cxnId="{15A74A02-AB0B-4C87-9815-11C319AE0324}">
      <dgm:prSet/>
      <dgm:spPr/>
      <dgm:t>
        <a:bodyPr/>
        <a:lstStyle/>
        <a:p>
          <a:endParaRPr lang="en-US"/>
        </a:p>
      </dgm:t>
    </dgm:pt>
    <dgm:pt modelId="{880CA5EC-3C42-45A7-A1CE-401ED67CD276}">
      <dgm:prSet phldrT="[Text]"/>
      <dgm:spPr/>
      <dgm:t>
        <a:bodyPr/>
        <a:lstStyle/>
        <a:p>
          <a:r>
            <a:rPr lang="en-US" b="1" dirty="0"/>
            <a:t>Determine, apply, self-monitor, and self-correct</a:t>
          </a:r>
        </a:p>
      </dgm:t>
    </dgm:pt>
    <dgm:pt modelId="{B93459D3-51C7-4689-AB7D-00FA339E1638}" type="parTrans" cxnId="{A95F1111-0E75-4E81-A78B-B503213BAD12}">
      <dgm:prSet/>
      <dgm:spPr/>
      <dgm:t>
        <a:bodyPr/>
        <a:lstStyle/>
        <a:p>
          <a:endParaRPr lang="en-US"/>
        </a:p>
      </dgm:t>
    </dgm:pt>
    <dgm:pt modelId="{E3A28AE0-636A-4C7D-A3C1-97F2B5782FDE}" type="sibTrans" cxnId="{A95F1111-0E75-4E81-A78B-B503213BAD12}">
      <dgm:prSet/>
      <dgm:spPr/>
      <dgm:t>
        <a:bodyPr/>
        <a:lstStyle/>
        <a:p>
          <a:endParaRPr lang="en-US"/>
        </a:p>
      </dgm:t>
    </dgm:pt>
    <dgm:pt modelId="{3A5A1BA1-44E4-4559-8C46-3B6A68FBC4ED}">
      <dgm:prSet phldrT="[Text]"/>
      <dgm:spPr/>
      <dgm:t>
        <a:bodyPr/>
        <a:lstStyle/>
        <a:p>
          <a:r>
            <a:rPr lang="en-US" b="1" dirty="0"/>
            <a:t>Focus on stimuli while inhibiting responses on to competing stimuli</a:t>
          </a:r>
        </a:p>
      </dgm:t>
    </dgm:pt>
    <dgm:pt modelId="{3C982192-D61F-4F49-B0F4-1AB1D51B360B}" type="sibTrans" cxnId="{A067BF39-5B4D-412E-AA69-BDA17BC21688}">
      <dgm:prSet/>
      <dgm:spPr/>
      <dgm:t>
        <a:bodyPr/>
        <a:lstStyle/>
        <a:p>
          <a:endParaRPr lang="en-US"/>
        </a:p>
      </dgm:t>
    </dgm:pt>
    <dgm:pt modelId="{F84020C0-81EC-486F-9740-CF7485A6FD9A}" type="parTrans" cxnId="{A067BF39-5B4D-412E-AA69-BDA17BC21688}">
      <dgm:prSet/>
      <dgm:spPr/>
      <dgm:t>
        <a:bodyPr/>
        <a:lstStyle/>
        <a:p>
          <a:endParaRPr lang="en-US"/>
        </a:p>
      </dgm:t>
    </dgm:pt>
    <dgm:pt modelId="{CF3F444E-8CD5-497E-A3A7-57DD75325BDF}">
      <dgm:prSet phldrT="[Text]"/>
      <dgm:spPr/>
      <dgm:t>
        <a:bodyPr/>
        <a:lstStyle/>
        <a:p>
          <a:r>
            <a:rPr lang="en-US" b="1" dirty="0"/>
            <a:t>Visual spatial stimuli and logical grammatical verbal statements</a:t>
          </a:r>
        </a:p>
      </dgm:t>
    </dgm:pt>
    <dgm:pt modelId="{A2D51017-6F4D-4135-9AFD-AA1E274D0C8F}" type="parTrans" cxnId="{519ABB43-B1B8-4868-B20C-33E6F619690B}">
      <dgm:prSet/>
      <dgm:spPr/>
      <dgm:t>
        <a:bodyPr/>
        <a:lstStyle/>
        <a:p>
          <a:endParaRPr lang="en-US"/>
        </a:p>
      </dgm:t>
    </dgm:pt>
    <dgm:pt modelId="{BA3C756D-BADE-47FA-8D17-5E0610C1EE93}" type="sibTrans" cxnId="{519ABB43-B1B8-4868-B20C-33E6F619690B}">
      <dgm:prSet/>
      <dgm:spPr/>
      <dgm:t>
        <a:bodyPr/>
        <a:lstStyle/>
        <a:p>
          <a:endParaRPr lang="en-US"/>
        </a:p>
      </dgm:t>
    </dgm:pt>
    <dgm:pt modelId="{B4B9BD3F-4176-476E-BC74-564C3587E298}">
      <dgm:prSet/>
      <dgm:spPr/>
      <dgm:t>
        <a:bodyPr/>
        <a:lstStyle/>
        <a:p>
          <a:r>
            <a:rPr lang="en-US" b="1" dirty="0"/>
            <a:t>Integrate information into specific serial order in which each element is related to only those that proceed it. Sequence, order, sounds, movements</a:t>
          </a:r>
        </a:p>
      </dgm:t>
    </dgm:pt>
    <dgm:pt modelId="{46B90BFE-2BEE-473F-941F-B3E404F2C71E}" type="parTrans" cxnId="{50EA2191-479F-45EF-BACF-2EE7F9D6F228}">
      <dgm:prSet/>
      <dgm:spPr/>
      <dgm:t>
        <a:bodyPr/>
        <a:lstStyle/>
        <a:p>
          <a:endParaRPr lang="en-US"/>
        </a:p>
      </dgm:t>
    </dgm:pt>
    <dgm:pt modelId="{C5729E19-0767-4C56-8995-F92BA9025ED4}" type="sibTrans" cxnId="{50EA2191-479F-45EF-BACF-2EE7F9D6F228}">
      <dgm:prSet/>
      <dgm:spPr/>
      <dgm:t>
        <a:bodyPr/>
        <a:lstStyle/>
        <a:p>
          <a:endParaRPr lang="en-US"/>
        </a:p>
      </dgm:t>
    </dgm:pt>
    <dgm:pt modelId="{8F34843B-A834-480A-BE10-07DCF3934023}">
      <dgm:prSet phldrT="[Text]"/>
      <dgm:spPr/>
      <dgm:t>
        <a:bodyPr/>
        <a:lstStyle/>
        <a:p>
          <a:r>
            <a:rPr lang="en-US" b="1" dirty="0"/>
            <a:t>Intentionality</a:t>
          </a:r>
        </a:p>
      </dgm:t>
    </dgm:pt>
    <dgm:pt modelId="{994C3BE5-003D-4AAF-B7F6-60B432A3438B}" type="parTrans" cxnId="{72DE77BF-4E28-4A25-8FFE-F7C8DC09BA14}">
      <dgm:prSet/>
      <dgm:spPr/>
      <dgm:t>
        <a:bodyPr/>
        <a:lstStyle/>
        <a:p>
          <a:endParaRPr lang="en-US"/>
        </a:p>
      </dgm:t>
    </dgm:pt>
    <dgm:pt modelId="{9991C7CD-C993-4BD6-A9DD-FC15E08DC371}" type="sibTrans" cxnId="{72DE77BF-4E28-4A25-8FFE-F7C8DC09BA14}">
      <dgm:prSet/>
      <dgm:spPr/>
      <dgm:t>
        <a:bodyPr/>
        <a:lstStyle/>
        <a:p>
          <a:endParaRPr lang="en-US"/>
        </a:p>
      </dgm:t>
    </dgm:pt>
    <dgm:pt modelId="{6F55354E-E443-412F-A242-020628DA8761}">
      <dgm:prSet phldrT="[Text]"/>
      <dgm:spPr/>
      <dgm:t>
        <a:bodyPr/>
        <a:lstStyle/>
        <a:p>
          <a:r>
            <a:rPr lang="en-US" b="1" dirty="0"/>
            <a:t>Unit 1: arousal</a:t>
          </a:r>
        </a:p>
      </dgm:t>
    </dgm:pt>
    <dgm:pt modelId="{86883990-6F8B-4512-97E9-E6EF60F6BAFB}" type="parTrans" cxnId="{41CC184C-A93C-4E7F-8361-C6AD7354FC21}">
      <dgm:prSet/>
      <dgm:spPr/>
      <dgm:t>
        <a:bodyPr/>
        <a:lstStyle/>
        <a:p>
          <a:endParaRPr lang="en-US"/>
        </a:p>
      </dgm:t>
    </dgm:pt>
    <dgm:pt modelId="{FDAF5F94-91DC-4C09-8A91-190338F1629C}" type="sibTrans" cxnId="{41CC184C-A93C-4E7F-8361-C6AD7354FC21}">
      <dgm:prSet/>
      <dgm:spPr/>
      <dgm:t>
        <a:bodyPr/>
        <a:lstStyle/>
        <a:p>
          <a:endParaRPr lang="en-US"/>
        </a:p>
      </dgm:t>
    </dgm:pt>
    <dgm:pt modelId="{A69DE155-86CC-46ED-9227-9BEF42057EDF}">
      <dgm:prSet phldrT="[Text]"/>
      <dgm:spPr/>
      <dgm:t>
        <a:bodyPr/>
        <a:lstStyle/>
        <a:p>
          <a:r>
            <a:rPr lang="en-US" b="1" dirty="0"/>
            <a:t>Unit 3:  sustain</a:t>
          </a:r>
        </a:p>
      </dgm:t>
    </dgm:pt>
    <dgm:pt modelId="{2AAC766B-CDDD-49A5-B27E-7A67294CBC80}" type="parTrans" cxnId="{D0E400D9-901B-4AED-9D85-399A2E043731}">
      <dgm:prSet/>
      <dgm:spPr/>
      <dgm:t>
        <a:bodyPr/>
        <a:lstStyle/>
        <a:p>
          <a:endParaRPr lang="en-US"/>
        </a:p>
      </dgm:t>
    </dgm:pt>
    <dgm:pt modelId="{E2EEBAA2-8382-41B1-A397-2F7A8FBF1BF6}" type="sibTrans" cxnId="{D0E400D9-901B-4AED-9D85-399A2E043731}">
      <dgm:prSet/>
      <dgm:spPr/>
      <dgm:t>
        <a:bodyPr/>
        <a:lstStyle/>
        <a:p>
          <a:endParaRPr lang="en-US"/>
        </a:p>
      </dgm:t>
    </dgm:pt>
    <dgm:pt modelId="{3CC1E467-7A6B-4B21-9D0A-6C48FC4C0B41}" type="pres">
      <dgm:prSet presAssocID="{FF1706A0-D759-4D70-A38F-067EC68FE08D}" presName="Name0" presStyleCnt="0">
        <dgm:presLayoutVars>
          <dgm:dir/>
          <dgm:animLvl val="lvl"/>
          <dgm:resizeHandles val="exact"/>
        </dgm:presLayoutVars>
      </dgm:prSet>
      <dgm:spPr/>
    </dgm:pt>
    <dgm:pt modelId="{BBCEDE83-D558-42BB-AA04-875C43568AC1}" type="pres">
      <dgm:prSet presAssocID="{E0891BE7-0828-4DCA-9884-DB64FCACED06}" presName="composite" presStyleCnt="0"/>
      <dgm:spPr/>
    </dgm:pt>
    <dgm:pt modelId="{0B08FF5A-84C8-40B8-9A0B-2FA1164C121A}" type="pres">
      <dgm:prSet presAssocID="{E0891BE7-0828-4DCA-9884-DB64FCACED06}" presName="parTx" presStyleLbl="alignNode1" presStyleIdx="0" presStyleCnt="4">
        <dgm:presLayoutVars>
          <dgm:chMax val="0"/>
          <dgm:chPref val="0"/>
          <dgm:bulletEnabled val="1"/>
        </dgm:presLayoutVars>
      </dgm:prSet>
      <dgm:spPr/>
    </dgm:pt>
    <dgm:pt modelId="{791BABBF-67F5-4782-8900-0B8B4F4A24AD}" type="pres">
      <dgm:prSet presAssocID="{E0891BE7-0828-4DCA-9884-DB64FCACED06}" presName="desTx" presStyleLbl="alignAccFollowNode1" presStyleIdx="0" presStyleCnt="4">
        <dgm:presLayoutVars>
          <dgm:bulletEnabled val="1"/>
        </dgm:presLayoutVars>
      </dgm:prSet>
      <dgm:spPr/>
    </dgm:pt>
    <dgm:pt modelId="{218DA9E7-E461-4820-8EC6-BBE13F2A98F8}" type="pres">
      <dgm:prSet presAssocID="{71FEC6BF-0B3E-418F-9C9F-AD5FEF1E3118}" presName="space" presStyleCnt="0"/>
      <dgm:spPr/>
    </dgm:pt>
    <dgm:pt modelId="{FBF9BBBC-A2EB-46CE-83B6-7FFA3714B4A2}" type="pres">
      <dgm:prSet presAssocID="{04E2E399-4652-4909-88F3-A83682109E5A}" presName="composite" presStyleCnt="0"/>
      <dgm:spPr/>
    </dgm:pt>
    <dgm:pt modelId="{E731A04C-018C-4912-917D-5D1BF0ED444D}" type="pres">
      <dgm:prSet presAssocID="{04E2E399-4652-4909-88F3-A83682109E5A}" presName="parTx" presStyleLbl="alignNode1" presStyleIdx="1" presStyleCnt="4">
        <dgm:presLayoutVars>
          <dgm:chMax val="0"/>
          <dgm:chPref val="0"/>
          <dgm:bulletEnabled val="1"/>
        </dgm:presLayoutVars>
      </dgm:prSet>
      <dgm:spPr/>
    </dgm:pt>
    <dgm:pt modelId="{756A3238-41D6-4F50-8F1B-210B2067188C}" type="pres">
      <dgm:prSet presAssocID="{04E2E399-4652-4909-88F3-A83682109E5A}" presName="desTx" presStyleLbl="alignAccFollowNode1" presStyleIdx="1" presStyleCnt="4">
        <dgm:presLayoutVars>
          <dgm:bulletEnabled val="1"/>
        </dgm:presLayoutVars>
      </dgm:prSet>
      <dgm:spPr/>
    </dgm:pt>
    <dgm:pt modelId="{593A9F3F-B68E-44D1-85C2-A9506274294D}" type="pres">
      <dgm:prSet presAssocID="{12025785-7A1A-4455-B7DE-D9A911067F36}" presName="space" presStyleCnt="0"/>
      <dgm:spPr/>
    </dgm:pt>
    <dgm:pt modelId="{B88E8708-7352-4973-9CFB-8E0FF9F900A7}" type="pres">
      <dgm:prSet presAssocID="{C296BE81-5926-4EEB-8BC9-D427C4F3F2E6}" presName="composite" presStyleCnt="0"/>
      <dgm:spPr/>
    </dgm:pt>
    <dgm:pt modelId="{7181BBEC-87C7-409E-AF60-A0FF3027A0AE}" type="pres">
      <dgm:prSet presAssocID="{C296BE81-5926-4EEB-8BC9-D427C4F3F2E6}" presName="parTx" presStyleLbl="alignNode1" presStyleIdx="2" presStyleCnt="4">
        <dgm:presLayoutVars>
          <dgm:chMax val="0"/>
          <dgm:chPref val="0"/>
          <dgm:bulletEnabled val="1"/>
        </dgm:presLayoutVars>
      </dgm:prSet>
      <dgm:spPr/>
    </dgm:pt>
    <dgm:pt modelId="{2173CB8A-47AC-416C-A40F-13882CD8FEFB}" type="pres">
      <dgm:prSet presAssocID="{C296BE81-5926-4EEB-8BC9-D427C4F3F2E6}" presName="desTx" presStyleLbl="alignAccFollowNode1" presStyleIdx="2" presStyleCnt="4">
        <dgm:presLayoutVars>
          <dgm:bulletEnabled val="1"/>
        </dgm:presLayoutVars>
      </dgm:prSet>
      <dgm:spPr/>
    </dgm:pt>
    <dgm:pt modelId="{D155B7DC-5A1E-4B88-8DE9-B1DF67E12255}" type="pres">
      <dgm:prSet presAssocID="{6117BE34-E86A-440C-BD07-25EBDFE69F34}" presName="space" presStyleCnt="0"/>
      <dgm:spPr/>
    </dgm:pt>
    <dgm:pt modelId="{9108E311-8BE8-45E0-AF15-5DBC46F9FC33}" type="pres">
      <dgm:prSet presAssocID="{4E99CFCC-11FA-4D33-B26E-CF06922E492D}" presName="composite" presStyleCnt="0"/>
      <dgm:spPr/>
    </dgm:pt>
    <dgm:pt modelId="{C8D96C44-A005-4002-AFB8-91887A5EDD7F}" type="pres">
      <dgm:prSet presAssocID="{4E99CFCC-11FA-4D33-B26E-CF06922E492D}" presName="parTx" presStyleLbl="alignNode1" presStyleIdx="3" presStyleCnt="4">
        <dgm:presLayoutVars>
          <dgm:chMax val="0"/>
          <dgm:chPref val="0"/>
          <dgm:bulletEnabled val="1"/>
        </dgm:presLayoutVars>
      </dgm:prSet>
      <dgm:spPr/>
    </dgm:pt>
    <dgm:pt modelId="{A7CE4416-890E-4741-B75C-44DA63450229}" type="pres">
      <dgm:prSet presAssocID="{4E99CFCC-11FA-4D33-B26E-CF06922E492D}" presName="desTx" presStyleLbl="alignAccFollowNode1" presStyleIdx="3" presStyleCnt="4">
        <dgm:presLayoutVars>
          <dgm:bulletEnabled val="1"/>
        </dgm:presLayoutVars>
      </dgm:prSet>
      <dgm:spPr/>
    </dgm:pt>
  </dgm:ptLst>
  <dgm:cxnLst>
    <dgm:cxn modelId="{15A74A02-AB0B-4C87-9815-11C319AE0324}" srcId="{FF1706A0-D759-4D70-A38F-067EC68FE08D}" destId="{4E99CFCC-11FA-4D33-B26E-CF06922E492D}" srcOrd="3" destOrd="0" parTransId="{87CD8E66-CA17-499F-9461-4EF48961575E}" sibTransId="{10021A2B-5DBA-47F3-BF5A-41F726BB3F19}"/>
    <dgm:cxn modelId="{69CCE60C-4A98-45ED-9003-843B83C52E5F}" srcId="{FF1706A0-D759-4D70-A38F-067EC68FE08D}" destId="{E0891BE7-0828-4DCA-9884-DB64FCACED06}" srcOrd="0" destOrd="0" parTransId="{9E9FDB3E-2D5D-4C63-ADDB-45F48626A351}" sibTransId="{71FEC6BF-0B3E-418F-9C9F-AD5FEF1E3118}"/>
    <dgm:cxn modelId="{A95F1111-0E75-4E81-A78B-B503213BAD12}" srcId="{E0891BE7-0828-4DCA-9884-DB64FCACED06}" destId="{880CA5EC-3C42-45A7-A1CE-401ED67CD276}" srcOrd="1" destOrd="0" parTransId="{B93459D3-51C7-4689-AB7D-00FA339E1638}" sibTransId="{E3A28AE0-636A-4C7D-A3C1-97F2B5782FDE}"/>
    <dgm:cxn modelId="{C2DC0417-4C44-4A9F-B1A9-7E6E0133B454}" type="presOf" srcId="{3EE1849A-D7AE-4198-98C0-4685C173DEDB}" destId="{2173CB8A-47AC-416C-A40F-13882CD8FEFB}" srcOrd="0" destOrd="0" presId="urn:microsoft.com/office/officeart/2005/8/layout/hList1"/>
    <dgm:cxn modelId="{5C283120-E328-424D-8818-C93D89A8095C}" type="presOf" srcId="{CF3F444E-8CD5-497E-A3A7-57DD75325BDF}" destId="{2173CB8A-47AC-416C-A40F-13882CD8FEFB}" srcOrd="0" destOrd="1" presId="urn:microsoft.com/office/officeart/2005/8/layout/hList1"/>
    <dgm:cxn modelId="{2527AE23-9151-401B-A2F7-0C2335705298}" srcId="{C296BE81-5926-4EEB-8BC9-D427C4F3F2E6}" destId="{3EE1849A-D7AE-4198-98C0-4685C173DEDB}" srcOrd="0" destOrd="0" parTransId="{74ED4AB4-2A00-496E-850B-D59360DFD614}" sibTransId="{E25008DD-1E02-463A-865A-9CE325F244D4}"/>
    <dgm:cxn modelId="{3754C92B-47A0-4122-BDE5-D8238202E520}" srcId="{FF1706A0-D759-4D70-A38F-067EC68FE08D}" destId="{04E2E399-4652-4909-88F3-A83682109E5A}" srcOrd="1" destOrd="0" parTransId="{B12BCF6D-946E-479B-B050-15B1C410DFF0}" sibTransId="{12025785-7A1A-4455-B7DE-D9A911067F36}"/>
    <dgm:cxn modelId="{F4B7F52C-34AA-439B-8A99-59E2AD5FF882}" type="presOf" srcId="{C296BE81-5926-4EEB-8BC9-D427C4F3F2E6}" destId="{7181BBEC-87C7-409E-AF60-A0FF3027A0AE}" srcOrd="0" destOrd="0" presId="urn:microsoft.com/office/officeart/2005/8/layout/hList1"/>
    <dgm:cxn modelId="{A067BF39-5B4D-412E-AA69-BDA17BC21688}" srcId="{04E2E399-4652-4909-88F3-A83682109E5A}" destId="{3A5A1BA1-44E4-4559-8C46-3B6A68FBC4ED}" srcOrd="0" destOrd="0" parTransId="{F84020C0-81EC-486F-9740-CF7485A6FD9A}" sibTransId="{3C982192-D61F-4F49-B0F4-1AB1D51B360B}"/>
    <dgm:cxn modelId="{519ABB43-B1B8-4868-B20C-33E6F619690B}" srcId="{C296BE81-5926-4EEB-8BC9-D427C4F3F2E6}" destId="{CF3F444E-8CD5-497E-A3A7-57DD75325BDF}" srcOrd="1" destOrd="0" parTransId="{A2D51017-6F4D-4135-9AFD-AA1E274D0C8F}" sibTransId="{BA3C756D-BADE-47FA-8D17-5E0610C1EE93}"/>
    <dgm:cxn modelId="{B7B4C446-F789-4E0B-81F7-54D1FBC97E66}" srcId="{E0891BE7-0828-4DCA-9884-DB64FCACED06}" destId="{72E3DCD9-B98C-4BDE-B0C7-4707453B24B6}" srcOrd="0" destOrd="0" parTransId="{274B9A33-BFEB-46EE-A572-DF0AC9981ED3}" sibTransId="{58A5208B-F02C-4A24-A994-D630D0880970}"/>
    <dgm:cxn modelId="{BD403E4B-D500-4E9D-ABA9-1194F5B851C9}" type="presOf" srcId="{04E2E399-4652-4909-88F3-A83682109E5A}" destId="{E731A04C-018C-4912-917D-5D1BF0ED444D}" srcOrd="0" destOrd="0" presId="urn:microsoft.com/office/officeart/2005/8/layout/hList1"/>
    <dgm:cxn modelId="{41CC184C-A93C-4E7F-8361-C6AD7354FC21}" srcId="{04E2E399-4652-4909-88F3-A83682109E5A}" destId="{6F55354E-E443-412F-A242-020628DA8761}" srcOrd="1" destOrd="0" parTransId="{86883990-6F8B-4512-97E9-E6EF60F6BAFB}" sibTransId="{FDAF5F94-91DC-4C09-8A91-190338F1629C}"/>
    <dgm:cxn modelId="{F0521875-EF70-4D3F-A2B8-4EF7FA216C23}" type="presOf" srcId="{72E3DCD9-B98C-4BDE-B0C7-4707453B24B6}" destId="{791BABBF-67F5-4782-8900-0B8B4F4A24AD}" srcOrd="0" destOrd="0" presId="urn:microsoft.com/office/officeart/2005/8/layout/hList1"/>
    <dgm:cxn modelId="{0AD24D80-AF2C-4B0B-A2F5-773EBBCDF932}" type="presOf" srcId="{4E99CFCC-11FA-4D33-B26E-CF06922E492D}" destId="{C8D96C44-A005-4002-AFB8-91887A5EDD7F}" srcOrd="0" destOrd="0" presId="urn:microsoft.com/office/officeart/2005/8/layout/hList1"/>
    <dgm:cxn modelId="{31C8788C-121A-4581-8BB5-6ADDAA2FE7D7}" type="presOf" srcId="{E0891BE7-0828-4DCA-9884-DB64FCACED06}" destId="{0B08FF5A-84C8-40B8-9A0B-2FA1164C121A}" srcOrd="0" destOrd="0" presId="urn:microsoft.com/office/officeart/2005/8/layout/hList1"/>
    <dgm:cxn modelId="{50EA2191-479F-45EF-BACF-2EE7F9D6F228}" srcId="{4E99CFCC-11FA-4D33-B26E-CF06922E492D}" destId="{B4B9BD3F-4176-476E-BC74-564C3587E298}" srcOrd="0" destOrd="0" parTransId="{46B90BFE-2BEE-473F-941F-B3E404F2C71E}" sibTransId="{C5729E19-0767-4C56-8995-F92BA9025ED4}"/>
    <dgm:cxn modelId="{386F18AC-0907-4706-BD35-52516A2B90DF}" type="presOf" srcId="{B4B9BD3F-4176-476E-BC74-564C3587E298}" destId="{A7CE4416-890E-4741-B75C-44DA63450229}" srcOrd="0" destOrd="0" presId="urn:microsoft.com/office/officeart/2005/8/layout/hList1"/>
    <dgm:cxn modelId="{CF56F3B0-6269-4CDB-A39C-4CC5D9A2F2BB}" type="presOf" srcId="{880CA5EC-3C42-45A7-A1CE-401ED67CD276}" destId="{791BABBF-67F5-4782-8900-0B8B4F4A24AD}" srcOrd="0" destOrd="1" presId="urn:microsoft.com/office/officeart/2005/8/layout/hList1"/>
    <dgm:cxn modelId="{006E28BF-4995-4996-98DC-E7251E9FF97A}" type="presOf" srcId="{A69DE155-86CC-46ED-9227-9BEF42057EDF}" destId="{756A3238-41D6-4F50-8F1B-210B2067188C}" srcOrd="0" destOrd="2" presId="urn:microsoft.com/office/officeart/2005/8/layout/hList1"/>
    <dgm:cxn modelId="{72DE77BF-4E28-4A25-8FFE-F7C8DC09BA14}" srcId="{E0891BE7-0828-4DCA-9884-DB64FCACED06}" destId="{8F34843B-A834-480A-BE10-07DCF3934023}" srcOrd="2" destOrd="0" parTransId="{994C3BE5-003D-4AAF-B7F6-60B432A3438B}" sibTransId="{9991C7CD-C993-4BD6-A9DD-FC15E08DC371}"/>
    <dgm:cxn modelId="{A5D509C7-FE8D-4741-84E0-8A6A24D37302}" type="presOf" srcId="{6F55354E-E443-412F-A242-020628DA8761}" destId="{756A3238-41D6-4F50-8F1B-210B2067188C}" srcOrd="0" destOrd="1" presId="urn:microsoft.com/office/officeart/2005/8/layout/hList1"/>
    <dgm:cxn modelId="{60E5E8D1-211B-487C-A2F7-84B1C4D5A239}" type="presOf" srcId="{FF1706A0-D759-4D70-A38F-067EC68FE08D}" destId="{3CC1E467-7A6B-4B21-9D0A-6C48FC4C0B41}" srcOrd="0" destOrd="0" presId="urn:microsoft.com/office/officeart/2005/8/layout/hList1"/>
    <dgm:cxn modelId="{D0E400D9-901B-4AED-9D85-399A2E043731}" srcId="{04E2E399-4652-4909-88F3-A83682109E5A}" destId="{A69DE155-86CC-46ED-9227-9BEF42057EDF}" srcOrd="2" destOrd="0" parTransId="{2AAC766B-CDDD-49A5-B27E-7A67294CBC80}" sibTransId="{E2EEBAA2-8382-41B1-A397-2F7A8FBF1BF6}"/>
    <dgm:cxn modelId="{3C9359E1-66D6-464A-AC99-5CC58E1BF4F8}" type="presOf" srcId="{8F34843B-A834-480A-BE10-07DCF3934023}" destId="{791BABBF-67F5-4782-8900-0B8B4F4A24AD}" srcOrd="0" destOrd="2" presId="urn:microsoft.com/office/officeart/2005/8/layout/hList1"/>
    <dgm:cxn modelId="{5CF724EF-5AB9-4466-9E69-DE00C7E7194D}" srcId="{FF1706A0-D759-4D70-A38F-067EC68FE08D}" destId="{C296BE81-5926-4EEB-8BC9-D427C4F3F2E6}" srcOrd="2" destOrd="0" parTransId="{9F80D56A-0403-4ED3-9EAB-3B25FB10B522}" sibTransId="{6117BE34-E86A-440C-BD07-25EBDFE69F34}"/>
    <dgm:cxn modelId="{895717F0-9398-48B3-B176-3B5CBF9F5877}" type="presOf" srcId="{3A5A1BA1-44E4-4559-8C46-3B6A68FBC4ED}" destId="{756A3238-41D6-4F50-8F1B-210B2067188C}" srcOrd="0" destOrd="0" presId="urn:microsoft.com/office/officeart/2005/8/layout/hList1"/>
    <dgm:cxn modelId="{2571308B-BEFD-4302-94D4-743B932FD23E}" type="presParOf" srcId="{3CC1E467-7A6B-4B21-9D0A-6C48FC4C0B41}" destId="{BBCEDE83-D558-42BB-AA04-875C43568AC1}" srcOrd="0" destOrd="0" presId="urn:microsoft.com/office/officeart/2005/8/layout/hList1"/>
    <dgm:cxn modelId="{8E729085-2565-4065-8932-C08823203FA3}" type="presParOf" srcId="{BBCEDE83-D558-42BB-AA04-875C43568AC1}" destId="{0B08FF5A-84C8-40B8-9A0B-2FA1164C121A}" srcOrd="0" destOrd="0" presId="urn:microsoft.com/office/officeart/2005/8/layout/hList1"/>
    <dgm:cxn modelId="{EA22C812-3C6C-4559-821B-0A79BBA64BD7}" type="presParOf" srcId="{BBCEDE83-D558-42BB-AA04-875C43568AC1}" destId="{791BABBF-67F5-4782-8900-0B8B4F4A24AD}" srcOrd="1" destOrd="0" presId="urn:microsoft.com/office/officeart/2005/8/layout/hList1"/>
    <dgm:cxn modelId="{E2800302-3424-45E2-AABC-51D647C117A1}" type="presParOf" srcId="{3CC1E467-7A6B-4B21-9D0A-6C48FC4C0B41}" destId="{218DA9E7-E461-4820-8EC6-BBE13F2A98F8}" srcOrd="1" destOrd="0" presId="urn:microsoft.com/office/officeart/2005/8/layout/hList1"/>
    <dgm:cxn modelId="{97506191-09E2-466B-86B7-EDF7557704EA}" type="presParOf" srcId="{3CC1E467-7A6B-4B21-9D0A-6C48FC4C0B41}" destId="{FBF9BBBC-A2EB-46CE-83B6-7FFA3714B4A2}" srcOrd="2" destOrd="0" presId="urn:microsoft.com/office/officeart/2005/8/layout/hList1"/>
    <dgm:cxn modelId="{347CCB97-FE79-4634-B97A-C29FC6191FD4}" type="presParOf" srcId="{FBF9BBBC-A2EB-46CE-83B6-7FFA3714B4A2}" destId="{E731A04C-018C-4912-917D-5D1BF0ED444D}" srcOrd="0" destOrd="0" presId="urn:microsoft.com/office/officeart/2005/8/layout/hList1"/>
    <dgm:cxn modelId="{AB6EEF2E-5451-40F8-8FA2-C1D5C30A2C31}" type="presParOf" srcId="{FBF9BBBC-A2EB-46CE-83B6-7FFA3714B4A2}" destId="{756A3238-41D6-4F50-8F1B-210B2067188C}" srcOrd="1" destOrd="0" presId="urn:microsoft.com/office/officeart/2005/8/layout/hList1"/>
    <dgm:cxn modelId="{206F47CF-A2E9-4F86-A8C4-575466971343}" type="presParOf" srcId="{3CC1E467-7A6B-4B21-9D0A-6C48FC4C0B41}" destId="{593A9F3F-B68E-44D1-85C2-A9506274294D}" srcOrd="3" destOrd="0" presId="urn:microsoft.com/office/officeart/2005/8/layout/hList1"/>
    <dgm:cxn modelId="{96C43395-6F8C-4DC1-9657-C2787BC74268}" type="presParOf" srcId="{3CC1E467-7A6B-4B21-9D0A-6C48FC4C0B41}" destId="{B88E8708-7352-4973-9CFB-8E0FF9F900A7}" srcOrd="4" destOrd="0" presId="urn:microsoft.com/office/officeart/2005/8/layout/hList1"/>
    <dgm:cxn modelId="{A78C1247-3543-4142-A059-B0F619329B6A}" type="presParOf" srcId="{B88E8708-7352-4973-9CFB-8E0FF9F900A7}" destId="{7181BBEC-87C7-409E-AF60-A0FF3027A0AE}" srcOrd="0" destOrd="0" presId="urn:microsoft.com/office/officeart/2005/8/layout/hList1"/>
    <dgm:cxn modelId="{407EA5C4-0293-4CD6-B725-62987077C88F}" type="presParOf" srcId="{B88E8708-7352-4973-9CFB-8E0FF9F900A7}" destId="{2173CB8A-47AC-416C-A40F-13882CD8FEFB}" srcOrd="1" destOrd="0" presId="urn:microsoft.com/office/officeart/2005/8/layout/hList1"/>
    <dgm:cxn modelId="{FF09FA59-12FA-44B3-9828-9852BFAC97A3}" type="presParOf" srcId="{3CC1E467-7A6B-4B21-9D0A-6C48FC4C0B41}" destId="{D155B7DC-5A1E-4B88-8DE9-B1DF67E12255}" srcOrd="5" destOrd="0" presId="urn:microsoft.com/office/officeart/2005/8/layout/hList1"/>
    <dgm:cxn modelId="{6D01E375-B9FB-482A-BBC1-9E4F8A5930E7}" type="presParOf" srcId="{3CC1E467-7A6B-4B21-9D0A-6C48FC4C0B41}" destId="{9108E311-8BE8-45E0-AF15-5DBC46F9FC33}" srcOrd="6" destOrd="0" presId="urn:microsoft.com/office/officeart/2005/8/layout/hList1"/>
    <dgm:cxn modelId="{F80BC29B-56FE-44F4-B816-8352604CEE52}" type="presParOf" srcId="{9108E311-8BE8-45E0-AF15-5DBC46F9FC33}" destId="{C8D96C44-A005-4002-AFB8-91887A5EDD7F}" srcOrd="0" destOrd="0" presId="urn:microsoft.com/office/officeart/2005/8/layout/hList1"/>
    <dgm:cxn modelId="{FA493165-C7D4-4990-A3AC-4780FB285128}" type="presParOf" srcId="{9108E311-8BE8-45E0-AF15-5DBC46F9FC33}" destId="{A7CE4416-890E-4741-B75C-44DA63450229}"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E3641E4-CF2B-41A2-94DC-89D68F8F277C}" type="doc">
      <dgm:prSet loTypeId="urn:microsoft.com/office/officeart/2016/7/layout/ChevronBlockProcess" loCatId="process" qsTypeId="urn:microsoft.com/office/officeart/2005/8/quickstyle/simple4" qsCatId="simple" csTypeId="urn:microsoft.com/office/officeart/2005/8/colors/colorful2" csCatId="colorful" phldr="1"/>
      <dgm:spPr/>
      <dgm:t>
        <a:bodyPr/>
        <a:lstStyle/>
        <a:p>
          <a:endParaRPr lang="en-US"/>
        </a:p>
      </dgm:t>
    </dgm:pt>
    <dgm:pt modelId="{D8D3BD4F-103E-466B-8D29-93509CB356EA}">
      <dgm:prSet phldrT="[Text]"/>
      <dgm:spPr/>
      <dgm:t>
        <a:bodyPr/>
        <a:lstStyle/>
        <a:p>
          <a:r>
            <a:rPr lang="en-US" dirty="0"/>
            <a:t>Planning</a:t>
          </a:r>
        </a:p>
      </dgm:t>
    </dgm:pt>
    <dgm:pt modelId="{16BDA27B-BE79-4C44-9963-472597D16B61}" type="parTrans" cxnId="{E61BA54A-31D3-4D9F-ADC2-BFDCF14470C2}">
      <dgm:prSet/>
      <dgm:spPr/>
      <dgm:t>
        <a:bodyPr/>
        <a:lstStyle/>
        <a:p>
          <a:endParaRPr lang="en-US"/>
        </a:p>
      </dgm:t>
    </dgm:pt>
    <dgm:pt modelId="{9E504090-A273-405E-A77A-5BDE3F337BC3}" type="sibTrans" cxnId="{E61BA54A-31D3-4D9F-ADC2-BFDCF14470C2}">
      <dgm:prSet/>
      <dgm:spPr/>
      <dgm:t>
        <a:bodyPr/>
        <a:lstStyle/>
        <a:p>
          <a:endParaRPr lang="en-US"/>
        </a:p>
      </dgm:t>
    </dgm:pt>
    <dgm:pt modelId="{EF3305AE-EB03-4884-BE2A-D9B2AB163964}">
      <dgm:prSet phldrT="[Text]"/>
      <dgm:spPr/>
      <dgm:t>
        <a:bodyPr/>
        <a:lstStyle/>
        <a:p>
          <a:r>
            <a:rPr lang="en-US" b="1" dirty="0"/>
            <a:t>Thinks before acting</a:t>
          </a:r>
        </a:p>
      </dgm:t>
    </dgm:pt>
    <dgm:pt modelId="{50CE0C6E-CCF7-40B3-9053-5D275F82997A}" type="parTrans" cxnId="{551AB348-9D82-4D28-9C5B-C298D3A4DDF2}">
      <dgm:prSet/>
      <dgm:spPr/>
      <dgm:t>
        <a:bodyPr/>
        <a:lstStyle/>
        <a:p>
          <a:endParaRPr lang="en-US"/>
        </a:p>
      </dgm:t>
    </dgm:pt>
    <dgm:pt modelId="{B69126F6-D936-488C-9169-F60B9A7164E9}" type="sibTrans" cxnId="{551AB348-9D82-4D28-9C5B-C298D3A4DDF2}">
      <dgm:prSet/>
      <dgm:spPr/>
      <dgm:t>
        <a:bodyPr/>
        <a:lstStyle/>
        <a:p>
          <a:endParaRPr lang="en-US"/>
        </a:p>
      </dgm:t>
    </dgm:pt>
    <dgm:pt modelId="{56ACDDD7-0512-4B73-A881-C983FCDD16B6}">
      <dgm:prSet phldrT="[Text]"/>
      <dgm:spPr/>
      <dgm:t>
        <a:bodyPr/>
        <a:lstStyle/>
        <a:p>
          <a:r>
            <a:rPr lang="en-US" dirty="0"/>
            <a:t>Attention</a:t>
          </a:r>
        </a:p>
      </dgm:t>
    </dgm:pt>
    <dgm:pt modelId="{BF678A74-6DE6-4A32-826F-85E55F35ED8C}" type="parTrans" cxnId="{F93C078C-49DE-4F2F-B2DE-53C7EA411FBE}">
      <dgm:prSet/>
      <dgm:spPr/>
      <dgm:t>
        <a:bodyPr/>
        <a:lstStyle/>
        <a:p>
          <a:endParaRPr lang="en-US"/>
        </a:p>
      </dgm:t>
    </dgm:pt>
    <dgm:pt modelId="{731C486C-34B2-43F5-9621-290AB9F3131F}" type="sibTrans" cxnId="{F93C078C-49DE-4F2F-B2DE-53C7EA411FBE}">
      <dgm:prSet/>
      <dgm:spPr/>
      <dgm:t>
        <a:bodyPr/>
        <a:lstStyle/>
        <a:p>
          <a:endParaRPr lang="en-US"/>
        </a:p>
      </dgm:t>
    </dgm:pt>
    <dgm:pt modelId="{1571D76B-2D06-47E4-A065-6B71509E3317}">
      <dgm:prSet phldrT="[Text]"/>
      <dgm:spPr/>
      <dgm:t>
        <a:bodyPr/>
        <a:lstStyle/>
        <a:p>
          <a:r>
            <a:rPr lang="en-US" b="1" dirty="0"/>
            <a:t>Focus attention to one thing at a time without distractions. </a:t>
          </a:r>
        </a:p>
      </dgm:t>
    </dgm:pt>
    <dgm:pt modelId="{992E1CD6-075E-4E0C-86F2-656B643225E1}" type="parTrans" cxnId="{53E06B34-34A3-4503-8AD7-E1B8E062A333}">
      <dgm:prSet/>
      <dgm:spPr/>
      <dgm:t>
        <a:bodyPr/>
        <a:lstStyle/>
        <a:p>
          <a:endParaRPr lang="en-US"/>
        </a:p>
      </dgm:t>
    </dgm:pt>
    <dgm:pt modelId="{D2907B8D-B78F-4185-9221-0681DA7A7DB3}" type="sibTrans" cxnId="{53E06B34-34A3-4503-8AD7-E1B8E062A333}">
      <dgm:prSet/>
      <dgm:spPr/>
      <dgm:t>
        <a:bodyPr/>
        <a:lstStyle/>
        <a:p>
          <a:endParaRPr lang="en-US"/>
        </a:p>
      </dgm:t>
    </dgm:pt>
    <dgm:pt modelId="{B5E672EA-83C5-4FA0-8852-15910542E012}">
      <dgm:prSet phldrT="[Text]"/>
      <dgm:spPr/>
      <dgm:t>
        <a:bodyPr/>
        <a:lstStyle/>
        <a:p>
          <a:r>
            <a:rPr lang="en-US" dirty="0"/>
            <a:t>Simultaneous</a:t>
          </a:r>
        </a:p>
      </dgm:t>
    </dgm:pt>
    <dgm:pt modelId="{AF7BFAFA-886A-4700-9798-76C5A1782F87}" type="parTrans" cxnId="{2766AB5F-37F9-4B78-9CA3-DAF669904621}">
      <dgm:prSet/>
      <dgm:spPr/>
      <dgm:t>
        <a:bodyPr/>
        <a:lstStyle/>
        <a:p>
          <a:endParaRPr lang="en-US"/>
        </a:p>
      </dgm:t>
    </dgm:pt>
    <dgm:pt modelId="{CC79F041-394E-4247-9970-08F354DC9453}" type="sibTrans" cxnId="{2766AB5F-37F9-4B78-9CA3-DAF669904621}">
      <dgm:prSet/>
      <dgm:spPr/>
      <dgm:t>
        <a:bodyPr/>
        <a:lstStyle/>
        <a:p>
          <a:endParaRPr lang="en-US"/>
        </a:p>
      </dgm:t>
    </dgm:pt>
    <dgm:pt modelId="{78DB8ED0-C6A3-4DAC-A9D1-0363FD1328C0}">
      <dgm:prSet phldrT="[Text]"/>
      <dgm:spPr/>
      <dgm:t>
        <a:bodyPr/>
        <a:lstStyle/>
        <a:p>
          <a:r>
            <a:rPr lang="en-US" b="1" dirty="0"/>
            <a:t>Understanding of how parts and wholes combine to see the big picture.</a:t>
          </a:r>
        </a:p>
      </dgm:t>
    </dgm:pt>
    <dgm:pt modelId="{7A41E8FE-2353-4558-9B15-A698B2D3C9D3}" type="parTrans" cxnId="{40EA921B-7B7C-408F-8856-C1E68F530A01}">
      <dgm:prSet/>
      <dgm:spPr/>
      <dgm:t>
        <a:bodyPr/>
        <a:lstStyle/>
        <a:p>
          <a:endParaRPr lang="en-US"/>
        </a:p>
      </dgm:t>
    </dgm:pt>
    <dgm:pt modelId="{A230F9D9-40BA-49C5-BC81-D7F2CB51BB8A}" type="sibTrans" cxnId="{40EA921B-7B7C-408F-8856-C1E68F530A01}">
      <dgm:prSet/>
      <dgm:spPr/>
      <dgm:t>
        <a:bodyPr/>
        <a:lstStyle/>
        <a:p>
          <a:endParaRPr lang="en-US"/>
        </a:p>
      </dgm:t>
    </dgm:pt>
    <dgm:pt modelId="{BBB8F223-8F13-402A-A578-9F3078F0D02A}">
      <dgm:prSet phldrT="[Text]"/>
      <dgm:spPr/>
      <dgm:t>
        <a:bodyPr/>
        <a:lstStyle/>
        <a:p>
          <a:r>
            <a:rPr lang="en-US" b="1" dirty="0"/>
            <a:t>Creates plans</a:t>
          </a:r>
        </a:p>
      </dgm:t>
    </dgm:pt>
    <dgm:pt modelId="{3AFDF9DA-FBBA-4D67-B800-C814F394C586}" type="parTrans" cxnId="{1A630CE5-2766-40DB-A67E-F9AB8FA5F404}">
      <dgm:prSet/>
      <dgm:spPr/>
      <dgm:t>
        <a:bodyPr/>
        <a:lstStyle/>
        <a:p>
          <a:endParaRPr lang="en-US"/>
        </a:p>
      </dgm:t>
    </dgm:pt>
    <dgm:pt modelId="{2A5B957E-43C9-4393-8678-F382C740BA59}" type="sibTrans" cxnId="{1A630CE5-2766-40DB-A67E-F9AB8FA5F404}">
      <dgm:prSet/>
      <dgm:spPr/>
      <dgm:t>
        <a:bodyPr/>
        <a:lstStyle/>
        <a:p>
          <a:endParaRPr lang="en-US"/>
        </a:p>
      </dgm:t>
    </dgm:pt>
    <dgm:pt modelId="{602317F8-6FA5-4AE0-A323-BE99BBCEDC9F}">
      <dgm:prSet phldrT="[Text]"/>
      <dgm:spPr/>
      <dgm:t>
        <a:bodyPr/>
        <a:lstStyle/>
        <a:p>
          <a:r>
            <a:rPr lang="en-US" b="1" dirty="0"/>
            <a:t>Uses strategies to achieve goals</a:t>
          </a:r>
        </a:p>
      </dgm:t>
    </dgm:pt>
    <dgm:pt modelId="{8BEEBFF0-C9C4-48DD-BE8E-1D52E50F506C}" type="parTrans" cxnId="{C8429EB9-0AE2-41C2-A0E7-422900252985}">
      <dgm:prSet/>
      <dgm:spPr/>
      <dgm:t>
        <a:bodyPr/>
        <a:lstStyle/>
        <a:p>
          <a:endParaRPr lang="en-US"/>
        </a:p>
      </dgm:t>
    </dgm:pt>
    <dgm:pt modelId="{AEEF0E0B-8F60-4A24-9AEA-7E5552A7B3A5}" type="sibTrans" cxnId="{C8429EB9-0AE2-41C2-A0E7-422900252985}">
      <dgm:prSet/>
      <dgm:spPr/>
      <dgm:t>
        <a:bodyPr/>
        <a:lstStyle/>
        <a:p>
          <a:endParaRPr lang="en-US"/>
        </a:p>
      </dgm:t>
    </dgm:pt>
    <dgm:pt modelId="{807988B6-A5FE-4CE3-BC21-9A8E40D231F1}">
      <dgm:prSet phldrT="[Text]"/>
      <dgm:spPr/>
      <dgm:t>
        <a:bodyPr/>
        <a:lstStyle/>
        <a:p>
          <a:r>
            <a:rPr lang="en-US" dirty="0"/>
            <a:t>Successive</a:t>
          </a:r>
        </a:p>
      </dgm:t>
    </dgm:pt>
    <dgm:pt modelId="{490A3FC8-2437-4942-9FD7-A79A9F98BBA9}" type="parTrans" cxnId="{4099C1A7-916C-45BE-A3B7-8908DC7691AF}">
      <dgm:prSet/>
      <dgm:spPr/>
      <dgm:t>
        <a:bodyPr/>
        <a:lstStyle/>
        <a:p>
          <a:endParaRPr lang="en-US"/>
        </a:p>
      </dgm:t>
    </dgm:pt>
    <dgm:pt modelId="{EB43C654-EFD6-49C0-BD00-52FC6ACD6D94}" type="sibTrans" cxnId="{4099C1A7-916C-45BE-A3B7-8908DC7691AF}">
      <dgm:prSet/>
      <dgm:spPr/>
      <dgm:t>
        <a:bodyPr/>
        <a:lstStyle/>
        <a:p>
          <a:endParaRPr lang="en-US"/>
        </a:p>
      </dgm:t>
    </dgm:pt>
    <dgm:pt modelId="{EC85ECA1-DFF4-451C-8909-47173112810C}">
      <dgm:prSet/>
      <dgm:spPr/>
      <dgm:t>
        <a:bodyPr/>
        <a:lstStyle/>
        <a:p>
          <a:r>
            <a:rPr lang="en-US" b="1" dirty="0"/>
            <a:t>Works with numbers</a:t>
          </a:r>
        </a:p>
      </dgm:t>
    </dgm:pt>
    <dgm:pt modelId="{F4A8A773-51DF-4DCB-A84C-E40F9C8A38CD}" type="parTrans" cxnId="{3E7FC09E-30D1-478B-8418-1E8DC2664F2F}">
      <dgm:prSet/>
      <dgm:spPr/>
      <dgm:t>
        <a:bodyPr/>
        <a:lstStyle/>
        <a:p>
          <a:endParaRPr lang="en-US"/>
        </a:p>
      </dgm:t>
    </dgm:pt>
    <dgm:pt modelId="{32E6FF10-1A7F-4C92-990A-8056E12BC04D}" type="sibTrans" cxnId="{3E7FC09E-30D1-478B-8418-1E8DC2664F2F}">
      <dgm:prSet/>
      <dgm:spPr/>
      <dgm:t>
        <a:bodyPr/>
        <a:lstStyle/>
        <a:p>
          <a:endParaRPr lang="en-US"/>
        </a:p>
      </dgm:t>
    </dgm:pt>
    <dgm:pt modelId="{6548CB95-782B-4CD7-9D34-55954100CBD4}">
      <dgm:prSet/>
      <dgm:spPr/>
      <dgm:t>
        <a:bodyPr/>
        <a:lstStyle/>
        <a:p>
          <a:r>
            <a:rPr lang="en-US" b="1" dirty="0"/>
            <a:t>Works with words or ideas in a specific sequence</a:t>
          </a:r>
        </a:p>
      </dgm:t>
    </dgm:pt>
    <dgm:pt modelId="{9FE04644-D39E-4A0C-904A-B4867C96A34D}" type="parTrans" cxnId="{0973D420-A851-49D3-9F50-F92B41B8452D}">
      <dgm:prSet/>
      <dgm:spPr/>
      <dgm:t>
        <a:bodyPr/>
        <a:lstStyle/>
        <a:p>
          <a:endParaRPr lang="en-US"/>
        </a:p>
      </dgm:t>
    </dgm:pt>
    <dgm:pt modelId="{9BC1CF35-84D3-41D6-AB17-5C352266A249}" type="sibTrans" cxnId="{0973D420-A851-49D3-9F50-F92B41B8452D}">
      <dgm:prSet/>
      <dgm:spPr/>
      <dgm:t>
        <a:bodyPr/>
        <a:lstStyle/>
        <a:p>
          <a:endParaRPr lang="en-US"/>
        </a:p>
      </dgm:t>
    </dgm:pt>
    <dgm:pt modelId="{905AAC0A-FB68-4831-931B-B545314E1813}" type="pres">
      <dgm:prSet presAssocID="{6E3641E4-CF2B-41A2-94DC-89D68F8F277C}" presName="Name0" presStyleCnt="0">
        <dgm:presLayoutVars>
          <dgm:dir/>
          <dgm:animLvl val="lvl"/>
          <dgm:resizeHandles val="exact"/>
        </dgm:presLayoutVars>
      </dgm:prSet>
      <dgm:spPr/>
    </dgm:pt>
    <dgm:pt modelId="{0008370D-A672-4ED2-82A2-A2687A975DD5}" type="pres">
      <dgm:prSet presAssocID="{D8D3BD4F-103E-466B-8D29-93509CB356EA}" presName="composite" presStyleCnt="0"/>
      <dgm:spPr/>
    </dgm:pt>
    <dgm:pt modelId="{A8C48F10-F259-4085-96B6-D80FD37ABC64}" type="pres">
      <dgm:prSet presAssocID="{D8D3BD4F-103E-466B-8D29-93509CB356EA}" presName="parTx" presStyleLbl="alignNode1" presStyleIdx="0" presStyleCnt="4">
        <dgm:presLayoutVars>
          <dgm:chMax val="0"/>
          <dgm:chPref val="0"/>
        </dgm:presLayoutVars>
      </dgm:prSet>
      <dgm:spPr/>
    </dgm:pt>
    <dgm:pt modelId="{A7D4B6BE-95A0-41B0-B295-59B443987BB1}" type="pres">
      <dgm:prSet presAssocID="{D8D3BD4F-103E-466B-8D29-93509CB356EA}" presName="desTx" presStyleLbl="alignAccFollowNode1" presStyleIdx="0" presStyleCnt="4">
        <dgm:presLayoutVars/>
      </dgm:prSet>
      <dgm:spPr/>
    </dgm:pt>
    <dgm:pt modelId="{E4AF768E-9BF7-40DA-AA09-F2904F21DDFB}" type="pres">
      <dgm:prSet presAssocID="{9E504090-A273-405E-A77A-5BDE3F337BC3}" presName="space" presStyleCnt="0"/>
      <dgm:spPr/>
    </dgm:pt>
    <dgm:pt modelId="{627637C7-ED27-40C6-9F1B-768093A93405}" type="pres">
      <dgm:prSet presAssocID="{56ACDDD7-0512-4B73-A881-C983FCDD16B6}" presName="composite" presStyleCnt="0"/>
      <dgm:spPr/>
    </dgm:pt>
    <dgm:pt modelId="{0450BE2A-9AD5-4AEF-9889-0B2962FE977A}" type="pres">
      <dgm:prSet presAssocID="{56ACDDD7-0512-4B73-A881-C983FCDD16B6}" presName="parTx" presStyleLbl="alignNode1" presStyleIdx="1" presStyleCnt="4">
        <dgm:presLayoutVars>
          <dgm:chMax val="0"/>
          <dgm:chPref val="0"/>
        </dgm:presLayoutVars>
      </dgm:prSet>
      <dgm:spPr/>
    </dgm:pt>
    <dgm:pt modelId="{59778CD8-5DF7-42EF-89B7-1E29FD8F6715}" type="pres">
      <dgm:prSet presAssocID="{56ACDDD7-0512-4B73-A881-C983FCDD16B6}" presName="desTx" presStyleLbl="alignAccFollowNode1" presStyleIdx="1" presStyleCnt="4">
        <dgm:presLayoutVars/>
      </dgm:prSet>
      <dgm:spPr/>
    </dgm:pt>
    <dgm:pt modelId="{A0AA1AF8-0806-4602-96C7-8A88E0B50D28}" type="pres">
      <dgm:prSet presAssocID="{731C486C-34B2-43F5-9621-290AB9F3131F}" presName="space" presStyleCnt="0"/>
      <dgm:spPr/>
    </dgm:pt>
    <dgm:pt modelId="{789A9DBF-E2CC-4A48-A1C7-02E76B5E8D62}" type="pres">
      <dgm:prSet presAssocID="{B5E672EA-83C5-4FA0-8852-15910542E012}" presName="composite" presStyleCnt="0"/>
      <dgm:spPr/>
    </dgm:pt>
    <dgm:pt modelId="{07662759-B4FA-44E3-B6FE-7AC9C2B640F4}" type="pres">
      <dgm:prSet presAssocID="{B5E672EA-83C5-4FA0-8852-15910542E012}" presName="parTx" presStyleLbl="alignNode1" presStyleIdx="2" presStyleCnt="4">
        <dgm:presLayoutVars>
          <dgm:chMax val="0"/>
          <dgm:chPref val="0"/>
        </dgm:presLayoutVars>
      </dgm:prSet>
      <dgm:spPr/>
    </dgm:pt>
    <dgm:pt modelId="{291A104A-43B5-4592-A0A6-9544C1001995}" type="pres">
      <dgm:prSet presAssocID="{B5E672EA-83C5-4FA0-8852-15910542E012}" presName="desTx" presStyleLbl="alignAccFollowNode1" presStyleIdx="2" presStyleCnt="4">
        <dgm:presLayoutVars/>
      </dgm:prSet>
      <dgm:spPr/>
    </dgm:pt>
    <dgm:pt modelId="{F23DA005-3CD4-4AC6-B5DD-D100F7F386C4}" type="pres">
      <dgm:prSet presAssocID="{CC79F041-394E-4247-9970-08F354DC9453}" presName="space" presStyleCnt="0"/>
      <dgm:spPr/>
    </dgm:pt>
    <dgm:pt modelId="{F518C698-97F8-47EC-8DD5-B85C7C5FAE65}" type="pres">
      <dgm:prSet presAssocID="{807988B6-A5FE-4CE3-BC21-9A8E40D231F1}" presName="composite" presStyleCnt="0"/>
      <dgm:spPr/>
    </dgm:pt>
    <dgm:pt modelId="{68C0B051-48F5-4556-A2E9-3F572273ED25}" type="pres">
      <dgm:prSet presAssocID="{807988B6-A5FE-4CE3-BC21-9A8E40D231F1}" presName="parTx" presStyleLbl="alignNode1" presStyleIdx="3" presStyleCnt="4">
        <dgm:presLayoutVars>
          <dgm:chMax val="0"/>
          <dgm:chPref val="0"/>
        </dgm:presLayoutVars>
      </dgm:prSet>
      <dgm:spPr/>
    </dgm:pt>
    <dgm:pt modelId="{DF0A035D-BE70-4D9D-8130-908077EADB90}" type="pres">
      <dgm:prSet presAssocID="{807988B6-A5FE-4CE3-BC21-9A8E40D231F1}" presName="desTx" presStyleLbl="alignAccFollowNode1" presStyleIdx="3" presStyleCnt="4">
        <dgm:presLayoutVars/>
      </dgm:prSet>
      <dgm:spPr/>
    </dgm:pt>
  </dgm:ptLst>
  <dgm:cxnLst>
    <dgm:cxn modelId="{D5E3B102-3B46-4359-84C6-337B90ADB403}" type="presOf" srcId="{6E3641E4-CF2B-41A2-94DC-89D68F8F277C}" destId="{905AAC0A-FB68-4831-931B-B545314E1813}" srcOrd="0" destOrd="0" presId="urn:microsoft.com/office/officeart/2016/7/layout/ChevronBlockProcess"/>
    <dgm:cxn modelId="{C3B3DD09-C5BE-4872-A174-76F14501D575}" type="presOf" srcId="{EC85ECA1-DFF4-451C-8909-47173112810C}" destId="{DF0A035D-BE70-4D9D-8130-908077EADB90}" srcOrd="0" destOrd="0" presId="urn:microsoft.com/office/officeart/2016/7/layout/ChevronBlockProcess"/>
    <dgm:cxn modelId="{ED1EE410-BE76-446A-85E2-02554FC129CA}" type="presOf" srcId="{1571D76B-2D06-47E4-A065-6B71509E3317}" destId="{59778CD8-5DF7-42EF-89B7-1E29FD8F6715}" srcOrd="0" destOrd="0" presId="urn:microsoft.com/office/officeart/2016/7/layout/ChevronBlockProcess"/>
    <dgm:cxn modelId="{40EA921B-7B7C-408F-8856-C1E68F530A01}" srcId="{B5E672EA-83C5-4FA0-8852-15910542E012}" destId="{78DB8ED0-C6A3-4DAC-A9D1-0363FD1328C0}" srcOrd="0" destOrd="0" parTransId="{7A41E8FE-2353-4558-9B15-A698B2D3C9D3}" sibTransId="{A230F9D9-40BA-49C5-BC81-D7F2CB51BB8A}"/>
    <dgm:cxn modelId="{6C619D20-5117-47FA-900F-710D6A65BC5D}" type="presOf" srcId="{807988B6-A5FE-4CE3-BC21-9A8E40D231F1}" destId="{68C0B051-48F5-4556-A2E9-3F572273ED25}" srcOrd="0" destOrd="0" presId="urn:microsoft.com/office/officeart/2016/7/layout/ChevronBlockProcess"/>
    <dgm:cxn modelId="{0973D420-A851-49D3-9F50-F92B41B8452D}" srcId="{807988B6-A5FE-4CE3-BC21-9A8E40D231F1}" destId="{6548CB95-782B-4CD7-9D34-55954100CBD4}" srcOrd="1" destOrd="0" parTransId="{9FE04644-D39E-4A0C-904A-B4867C96A34D}" sibTransId="{9BC1CF35-84D3-41D6-AB17-5C352266A249}"/>
    <dgm:cxn modelId="{53E06B34-34A3-4503-8AD7-E1B8E062A333}" srcId="{56ACDDD7-0512-4B73-A881-C983FCDD16B6}" destId="{1571D76B-2D06-47E4-A065-6B71509E3317}" srcOrd="0" destOrd="0" parTransId="{992E1CD6-075E-4E0C-86F2-656B643225E1}" sibTransId="{D2907B8D-B78F-4185-9221-0681DA7A7DB3}"/>
    <dgm:cxn modelId="{A0385235-C0D7-4673-B915-BE043A07FEB4}" type="presOf" srcId="{B5E672EA-83C5-4FA0-8852-15910542E012}" destId="{07662759-B4FA-44E3-B6FE-7AC9C2B640F4}" srcOrd="0" destOrd="0" presId="urn:microsoft.com/office/officeart/2016/7/layout/ChevronBlockProcess"/>
    <dgm:cxn modelId="{2766AB5F-37F9-4B78-9CA3-DAF669904621}" srcId="{6E3641E4-CF2B-41A2-94DC-89D68F8F277C}" destId="{B5E672EA-83C5-4FA0-8852-15910542E012}" srcOrd="2" destOrd="0" parTransId="{AF7BFAFA-886A-4700-9798-76C5A1782F87}" sibTransId="{CC79F041-394E-4247-9970-08F354DC9453}"/>
    <dgm:cxn modelId="{551AB348-9D82-4D28-9C5B-C298D3A4DDF2}" srcId="{D8D3BD4F-103E-466B-8D29-93509CB356EA}" destId="{EF3305AE-EB03-4884-BE2A-D9B2AB163964}" srcOrd="0" destOrd="0" parTransId="{50CE0C6E-CCF7-40B3-9053-5D275F82997A}" sibTransId="{B69126F6-D936-488C-9169-F60B9A7164E9}"/>
    <dgm:cxn modelId="{E61BA54A-31D3-4D9F-ADC2-BFDCF14470C2}" srcId="{6E3641E4-CF2B-41A2-94DC-89D68F8F277C}" destId="{D8D3BD4F-103E-466B-8D29-93509CB356EA}" srcOrd="0" destOrd="0" parTransId="{16BDA27B-BE79-4C44-9963-472597D16B61}" sibTransId="{9E504090-A273-405E-A77A-5BDE3F337BC3}"/>
    <dgm:cxn modelId="{F93C078C-49DE-4F2F-B2DE-53C7EA411FBE}" srcId="{6E3641E4-CF2B-41A2-94DC-89D68F8F277C}" destId="{56ACDDD7-0512-4B73-A881-C983FCDD16B6}" srcOrd="1" destOrd="0" parTransId="{BF678A74-6DE6-4A32-826F-85E55F35ED8C}" sibTransId="{731C486C-34B2-43F5-9621-290AB9F3131F}"/>
    <dgm:cxn modelId="{7413218E-4DE1-498A-AF30-1AB5C50E4076}" type="presOf" srcId="{78DB8ED0-C6A3-4DAC-A9D1-0363FD1328C0}" destId="{291A104A-43B5-4592-A0A6-9544C1001995}" srcOrd="0" destOrd="0" presId="urn:microsoft.com/office/officeart/2016/7/layout/ChevronBlockProcess"/>
    <dgm:cxn modelId="{3E7FC09E-30D1-478B-8418-1E8DC2664F2F}" srcId="{807988B6-A5FE-4CE3-BC21-9A8E40D231F1}" destId="{EC85ECA1-DFF4-451C-8909-47173112810C}" srcOrd="0" destOrd="0" parTransId="{F4A8A773-51DF-4DCB-A84C-E40F9C8A38CD}" sibTransId="{32E6FF10-1A7F-4C92-990A-8056E12BC04D}"/>
    <dgm:cxn modelId="{98BFC9A4-A3C9-4E22-9C52-2FD475830849}" type="presOf" srcId="{EF3305AE-EB03-4884-BE2A-D9B2AB163964}" destId="{A7D4B6BE-95A0-41B0-B295-59B443987BB1}" srcOrd="0" destOrd="0" presId="urn:microsoft.com/office/officeart/2016/7/layout/ChevronBlockProcess"/>
    <dgm:cxn modelId="{4099C1A7-916C-45BE-A3B7-8908DC7691AF}" srcId="{6E3641E4-CF2B-41A2-94DC-89D68F8F277C}" destId="{807988B6-A5FE-4CE3-BC21-9A8E40D231F1}" srcOrd="3" destOrd="0" parTransId="{490A3FC8-2437-4942-9FD7-A79A9F98BBA9}" sibTransId="{EB43C654-EFD6-49C0-BD00-52FC6ACD6D94}"/>
    <dgm:cxn modelId="{DA793CB6-A7AF-42BB-8183-08F2D8D89899}" type="presOf" srcId="{D8D3BD4F-103E-466B-8D29-93509CB356EA}" destId="{A8C48F10-F259-4085-96B6-D80FD37ABC64}" srcOrd="0" destOrd="0" presId="urn:microsoft.com/office/officeart/2016/7/layout/ChevronBlockProcess"/>
    <dgm:cxn modelId="{C8429EB9-0AE2-41C2-A0E7-422900252985}" srcId="{D8D3BD4F-103E-466B-8D29-93509CB356EA}" destId="{602317F8-6FA5-4AE0-A323-BE99BBCEDC9F}" srcOrd="2" destOrd="0" parTransId="{8BEEBFF0-C9C4-48DD-BE8E-1D52E50F506C}" sibTransId="{AEEF0E0B-8F60-4A24-9AEA-7E5552A7B3A5}"/>
    <dgm:cxn modelId="{887B4FBB-DCE0-4245-A57D-15B09CA4BD22}" type="presOf" srcId="{602317F8-6FA5-4AE0-A323-BE99BBCEDC9F}" destId="{A7D4B6BE-95A0-41B0-B295-59B443987BB1}" srcOrd="0" destOrd="2" presId="urn:microsoft.com/office/officeart/2016/7/layout/ChevronBlockProcess"/>
    <dgm:cxn modelId="{D9486FC7-C92A-43B1-8986-A000D034A990}" type="presOf" srcId="{6548CB95-782B-4CD7-9D34-55954100CBD4}" destId="{DF0A035D-BE70-4D9D-8130-908077EADB90}" srcOrd="0" destOrd="1" presId="urn:microsoft.com/office/officeart/2016/7/layout/ChevronBlockProcess"/>
    <dgm:cxn modelId="{F51299D3-3D9F-454A-B321-DAFEB68CED7C}" type="presOf" srcId="{BBB8F223-8F13-402A-A578-9F3078F0D02A}" destId="{A7D4B6BE-95A0-41B0-B295-59B443987BB1}" srcOrd="0" destOrd="1" presId="urn:microsoft.com/office/officeart/2016/7/layout/ChevronBlockProcess"/>
    <dgm:cxn modelId="{1A630CE5-2766-40DB-A67E-F9AB8FA5F404}" srcId="{D8D3BD4F-103E-466B-8D29-93509CB356EA}" destId="{BBB8F223-8F13-402A-A578-9F3078F0D02A}" srcOrd="1" destOrd="0" parTransId="{3AFDF9DA-FBBA-4D67-B800-C814F394C586}" sibTransId="{2A5B957E-43C9-4393-8678-F382C740BA59}"/>
    <dgm:cxn modelId="{8ED43EF9-D202-4748-8712-6A33A2B9DCF2}" type="presOf" srcId="{56ACDDD7-0512-4B73-A881-C983FCDD16B6}" destId="{0450BE2A-9AD5-4AEF-9889-0B2962FE977A}" srcOrd="0" destOrd="0" presId="urn:microsoft.com/office/officeart/2016/7/layout/ChevronBlockProcess"/>
    <dgm:cxn modelId="{940BF955-FEF1-41D1-8AE1-D34D9B88E997}" type="presParOf" srcId="{905AAC0A-FB68-4831-931B-B545314E1813}" destId="{0008370D-A672-4ED2-82A2-A2687A975DD5}" srcOrd="0" destOrd="0" presId="urn:microsoft.com/office/officeart/2016/7/layout/ChevronBlockProcess"/>
    <dgm:cxn modelId="{411146DB-AC72-49C5-B804-5EF3C411D96D}" type="presParOf" srcId="{0008370D-A672-4ED2-82A2-A2687A975DD5}" destId="{A8C48F10-F259-4085-96B6-D80FD37ABC64}" srcOrd="0" destOrd="0" presId="urn:microsoft.com/office/officeart/2016/7/layout/ChevronBlockProcess"/>
    <dgm:cxn modelId="{D7515AE5-BC93-44BD-BA0D-F2C36D88A112}" type="presParOf" srcId="{0008370D-A672-4ED2-82A2-A2687A975DD5}" destId="{A7D4B6BE-95A0-41B0-B295-59B443987BB1}" srcOrd="1" destOrd="0" presId="urn:microsoft.com/office/officeart/2016/7/layout/ChevronBlockProcess"/>
    <dgm:cxn modelId="{8C7A7285-94BF-4F59-B167-E8A66E88FFC8}" type="presParOf" srcId="{905AAC0A-FB68-4831-931B-B545314E1813}" destId="{E4AF768E-9BF7-40DA-AA09-F2904F21DDFB}" srcOrd="1" destOrd="0" presId="urn:microsoft.com/office/officeart/2016/7/layout/ChevronBlockProcess"/>
    <dgm:cxn modelId="{ED89B193-1228-4E32-A5D2-CC29E921A882}" type="presParOf" srcId="{905AAC0A-FB68-4831-931B-B545314E1813}" destId="{627637C7-ED27-40C6-9F1B-768093A93405}" srcOrd="2" destOrd="0" presId="urn:microsoft.com/office/officeart/2016/7/layout/ChevronBlockProcess"/>
    <dgm:cxn modelId="{65E00534-0CB4-41BE-85E3-26D9EF02CD03}" type="presParOf" srcId="{627637C7-ED27-40C6-9F1B-768093A93405}" destId="{0450BE2A-9AD5-4AEF-9889-0B2962FE977A}" srcOrd="0" destOrd="0" presId="urn:microsoft.com/office/officeart/2016/7/layout/ChevronBlockProcess"/>
    <dgm:cxn modelId="{62F6B390-99DB-44A2-9634-A99D218A5E92}" type="presParOf" srcId="{627637C7-ED27-40C6-9F1B-768093A93405}" destId="{59778CD8-5DF7-42EF-89B7-1E29FD8F6715}" srcOrd="1" destOrd="0" presId="urn:microsoft.com/office/officeart/2016/7/layout/ChevronBlockProcess"/>
    <dgm:cxn modelId="{C4E2B320-705C-4F72-B341-8509A842ABDE}" type="presParOf" srcId="{905AAC0A-FB68-4831-931B-B545314E1813}" destId="{A0AA1AF8-0806-4602-96C7-8A88E0B50D28}" srcOrd="3" destOrd="0" presId="urn:microsoft.com/office/officeart/2016/7/layout/ChevronBlockProcess"/>
    <dgm:cxn modelId="{0D0B9C26-2F10-4171-9BFA-2171881CEBBA}" type="presParOf" srcId="{905AAC0A-FB68-4831-931B-B545314E1813}" destId="{789A9DBF-E2CC-4A48-A1C7-02E76B5E8D62}" srcOrd="4" destOrd="0" presId="urn:microsoft.com/office/officeart/2016/7/layout/ChevronBlockProcess"/>
    <dgm:cxn modelId="{23C2A8DD-C34B-41BF-B453-D9B4060D482D}" type="presParOf" srcId="{789A9DBF-E2CC-4A48-A1C7-02E76B5E8D62}" destId="{07662759-B4FA-44E3-B6FE-7AC9C2B640F4}" srcOrd="0" destOrd="0" presId="urn:microsoft.com/office/officeart/2016/7/layout/ChevronBlockProcess"/>
    <dgm:cxn modelId="{DF27DDC4-EEA6-4F06-BFF2-C2FC0776FEEB}" type="presParOf" srcId="{789A9DBF-E2CC-4A48-A1C7-02E76B5E8D62}" destId="{291A104A-43B5-4592-A0A6-9544C1001995}" srcOrd="1" destOrd="0" presId="urn:microsoft.com/office/officeart/2016/7/layout/ChevronBlockProcess"/>
    <dgm:cxn modelId="{089A67F1-07CD-4172-B408-30AE003968BA}" type="presParOf" srcId="{905AAC0A-FB68-4831-931B-B545314E1813}" destId="{F23DA005-3CD4-4AC6-B5DD-D100F7F386C4}" srcOrd="5" destOrd="0" presId="urn:microsoft.com/office/officeart/2016/7/layout/ChevronBlockProcess"/>
    <dgm:cxn modelId="{174063AE-40A6-4B3A-BB0D-B3A10524CEB7}" type="presParOf" srcId="{905AAC0A-FB68-4831-931B-B545314E1813}" destId="{F518C698-97F8-47EC-8DD5-B85C7C5FAE65}" srcOrd="6" destOrd="0" presId="urn:microsoft.com/office/officeart/2016/7/layout/ChevronBlockProcess"/>
    <dgm:cxn modelId="{83D2DD0F-5C68-4FBE-BEFC-97607BF9CACD}" type="presParOf" srcId="{F518C698-97F8-47EC-8DD5-B85C7C5FAE65}" destId="{68C0B051-48F5-4556-A2E9-3F572273ED25}" srcOrd="0" destOrd="0" presId="urn:microsoft.com/office/officeart/2016/7/layout/ChevronBlockProcess"/>
    <dgm:cxn modelId="{E271E61A-21F6-4EA0-A5F2-39F3BDE22DB9}" type="presParOf" srcId="{F518C698-97F8-47EC-8DD5-B85C7C5FAE65}" destId="{DF0A035D-BE70-4D9D-8130-908077EADB90}" srcOrd="1" destOrd="0" presId="urn:microsoft.com/office/officeart/2016/7/layout/ChevronBlock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DB32B35-0EC4-4345-B050-93F74B20DAB0}" type="doc">
      <dgm:prSet loTypeId="urn:microsoft.com/office/officeart/2005/8/layout/hList1" loCatId="list" qsTypeId="urn:microsoft.com/office/officeart/2005/8/quickstyle/simple4" qsCatId="simple" csTypeId="urn:microsoft.com/office/officeart/2005/8/colors/accent2_2" csCatId="accent2" phldr="1"/>
      <dgm:spPr/>
      <dgm:t>
        <a:bodyPr/>
        <a:lstStyle/>
        <a:p>
          <a:endParaRPr lang="en-US"/>
        </a:p>
      </dgm:t>
    </dgm:pt>
    <dgm:pt modelId="{ABEA5A0D-0834-448E-96B1-CD6EE4CD3D81}">
      <dgm:prSet phldrT="[Text]"/>
      <dgm:spPr/>
      <dgm:t>
        <a:bodyPr/>
        <a:lstStyle/>
        <a:p>
          <a:r>
            <a:rPr lang="en-US" dirty="0"/>
            <a:t>Procedural Fluency</a:t>
          </a:r>
        </a:p>
      </dgm:t>
    </dgm:pt>
    <dgm:pt modelId="{93305EF0-0030-4743-9E65-AA854371B8AA}" type="parTrans" cxnId="{AA923A10-CC12-4FB2-B589-850914F719CA}">
      <dgm:prSet/>
      <dgm:spPr/>
      <dgm:t>
        <a:bodyPr/>
        <a:lstStyle/>
        <a:p>
          <a:endParaRPr lang="en-US"/>
        </a:p>
      </dgm:t>
    </dgm:pt>
    <dgm:pt modelId="{A1DFC881-E53E-4CE7-A7DA-2826674216B1}" type="sibTrans" cxnId="{AA923A10-CC12-4FB2-B589-850914F719CA}">
      <dgm:prSet/>
      <dgm:spPr/>
      <dgm:t>
        <a:bodyPr/>
        <a:lstStyle/>
        <a:p>
          <a:endParaRPr lang="en-US"/>
        </a:p>
      </dgm:t>
    </dgm:pt>
    <dgm:pt modelId="{E03D66D6-92FF-471B-B988-8BEA5CD459A9}">
      <dgm:prSet phldrT="[Text]"/>
      <dgm:spPr/>
      <dgm:t>
        <a:bodyPr/>
        <a:lstStyle/>
        <a:p>
          <a:r>
            <a:rPr lang="en-US" b="1" dirty="0"/>
            <a:t>Number sense</a:t>
          </a:r>
        </a:p>
      </dgm:t>
    </dgm:pt>
    <dgm:pt modelId="{9EC98D36-6049-46E9-AC7D-80C4D1E97222}" type="parTrans" cxnId="{28515A64-7CAA-4DC8-96CA-2240CFC5D076}">
      <dgm:prSet/>
      <dgm:spPr/>
      <dgm:t>
        <a:bodyPr/>
        <a:lstStyle/>
        <a:p>
          <a:endParaRPr lang="en-US"/>
        </a:p>
      </dgm:t>
    </dgm:pt>
    <dgm:pt modelId="{2F2B133B-03FB-498C-99AA-281DCC436108}" type="sibTrans" cxnId="{28515A64-7CAA-4DC8-96CA-2240CFC5D076}">
      <dgm:prSet/>
      <dgm:spPr/>
      <dgm:t>
        <a:bodyPr/>
        <a:lstStyle/>
        <a:p>
          <a:endParaRPr lang="en-US"/>
        </a:p>
      </dgm:t>
    </dgm:pt>
    <dgm:pt modelId="{50EA694D-CAF5-49BB-B084-AE8C39FCF92C}">
      <dgm:prSet phldrT="[Text]"/>
      <dgm:spPr/>
      <dgm:t>
        <a:bodyPr/>
        <a:lstStyle/>
        <a:p>
          <a:r>
            <a:rPr lang="en-US" dirty="0"/>
            <a:t>Conceptual Understanding</a:t>
          </a:r>
        </a:p>
      </dgm:t>
    </dgm:pt>
    <dgm:pt modelId="{DB0619A8-500E-4E53-A496-47D686DE1CA2}" type="parTrans" cxnId="{6E1C49C5-F436-4263-81EB-0E732DFB819A}">
      <dgm:prSet/>
      <dgm:spPr/>
      <dgm:t>
        <a:bodyPr/>
        <a:lstStyle/>
        <a:p>
          <a:endParaRPr lang="en-US"/>
        </a:p>
      </dgm:t>
    </dgm:pt>
    <dgm:pt modelId="{853D784F-9536-444E-B765-F8779E3F56A2}" type="sibTrans" cxnId="{6E1C49C5-F436-4263-81EB-0E732DFB819A}">
      <dgm:prSet/>
      <dgm:spPr/>
      <dgm:t>
        <a:bodyPr/>
        <a:lstStyle/>
        <a:p>
          <a:endParaRPr lang="en-US"/>
        </a:p>
      </dgm:t>
    </dgm:pt>
    <dgm:pt modelId="{4F7339CA-C8C5-43F0-AE57-786DCBA302A9}">
      <dgm:prSet phldrT="[Text]"/>
      <dgm:spPr/>
      <dgm:t>
        <a:bodyPr/>
        <a:lstStyle/>
        <a:p>
          <a:r>
            <a:rPr lang="en-US" b="1" dirty="0"/>
            <a:t>Relationships</a:t>
          </a:r>
        </a:p>
      </dgm:t>
    </dgm:pt>
    <dgm:pt modelId="{CAB61EC0-C10D-4806-9E69-9C81BEE4B590}" type="parTrans" cxnId="{1A805279-C5FD-4987-90C8-9EF0F031EA83}">
      <dgm:prSet/>
      <dgm:spPr/>
      <dgm:t>
        <a:bodyPr/>
        <a:lstStyle/>
        <a:p>
          <a:endParaRPr lang="en-US"/>
        </a:p>
      </dgm:t>
    </dgm:pt>
    <dgm:pt modelId="{0A16D682-724E-4C53-A568-A880F43CA037}" type="sibTrans" cxnId="{1A805279-C5FD-4987-90C8-9EF0F031EA83}">
      <dgm:prSet/>
      <dgm:spPr/>
      <dgm:t>
        <a:bodyPr/>
        <a:lstStyle/>
        <a:p>
          <a:endParaRPr lang="en-US"/>
        </a:p>
      </dgm:t>
    </dgm:pt>
    <dgm:pt modelId="{BFB2BB1B-EC36-4007-8770-A5D4771EF419}">
      <dgm:prSet phldrT="[Text]"/>
      <dgm:spPr/>
      <dgm:t>
        <a:bodyPr/>
        <a:lstStyle/>
        <a:p>
          <a:r>
            <a:rPr lang="en-US" dirty="0"/>
            <a:t>Application to Solve Problems</a:t>
          </a:r>
        </a:p>
      </dgm:t>
    </dgm:pt>
    <dgm:pt modelId="{BC7A943B-48A6-4668-A001-7401AE9C0998}" type="parTrans" cxnId="{B524D707-C53E-4644-8CFD-E51EBE18F9AB}">
      <dgm:prSet/>
      <dgm:spPr/>
      <dgm:t>
        <a:bodyPr/>
        <a:lstStyle/>
        <a:p>
          <a:endParaRPr lang="en-US"/>
        </a:p>
      </dgm:t>
    </dgm:pt>
    <dgm:pt modelId="{8275483B-1808-411E-890B-969EC4FA4B41}" type="sibTrans" cxnId="{B524D707-C53E-4644-8CFD-E51EBE18F9AB}">
      <dgm:prSet/>
      <dgm:spPr/>
      <dgm:t>
        <a:bodyPr/>
        <a:lstStyle/>
        <a:p>
          <a:endParaRPr lang="en-US"/>
        </a:p>
      </dgm:t>
    </dgm:pt>
    <dgm:pt modelId="{12D5F32C-918E-40D3-A3EC-892D3226216D}">
      <dgm:prSet phldrT="[Text]"/>
      <dgm:spPr/>
      <dgm:t>
        <a:bodyPr/>
        <a:lstStyle/>
        <a:p>
          <a:r>
            <a:rPr lang="en-US" b="1" dirty="0"/>
            <a:t>Real world context</a:t>
          </a:r>
        </a:p>
      </dgm:t>
    </dgm:pt>
    <dgm:pt modelId="{4EEF3ED3-2F3C-453C-BD16-CC50F9B95F89}" type="parTrans" cxnId="{7A1CBB1A-79FA-4211-A524-AFBDDA1C3307}">
      <dgm:prSet/>
      <dgm:spPr/>
      <dgm:t>
        <a:bodyPr/>
        <a:lstStyle/>
        <a:p>
          <a:endParaRPr lang="en-US"/>
        </a:p>
      </dgm:t>
    </dgm:pt>
    <dgm:pt modelId="{B033ECD0-60FD-4369-8D2F-024C7B06E6CA}" type="sibTrans" cxnId="{7A1CBB1A-79FA-4211-A524-AFBDDA1C3307}">
      <dgm:prSet/>
      <dgm:spPr/>
      <dgm:t>
        <a:bodyPr/>
        <a:lstStyle/>
        <a:p>
          <a:endParaRPr lang="en-US"/>
        </a:p>
      </dgm:t>
    </dgm:pt>
    <dgm:pt modelId="{D35A94ED-F2BB-4C9F-B85C-920B0B4613C9}">
      <dgm:prSet phldrT="[Text]"/>
      <dgm:spPr/>
      <dgm:t>
        <a:bodyPr/>
        <a:lstStyle/>
        <a:p>
          <a:r>
            <a:rPr lang="en-US" b="1" dirty="0"/>
            <a:t>Meaning</a:t>
          </a:r>
        </a:p>
      </dgm:t>
    </dgm:pt>
    <dgm:pt modelId="{083FBC86-9B0D-4D48-9989-E2E50FCED560}" type="parTrans" cxnId="{2F6381D4-8F99-4A22-A2C1-4231A9BD073D}">
      <dgm:prSet/>
      <dgm:spPr/>
      <dgm:t>
        <a:bodyPr/>
        <a:lstStyle/>
        <a:p>
          <a:endParaRPr lang="en-US"/>
        </a:p>
      </dgm:t>
    </dgm:pt>
    <dgm:pt modelId="{037BA1A7-D1A6-4BA3-A77A-3D8A56F1FD54}" type="sibTrans" cxnId="{2F6381D4-8F99-4A22-A2C1-4231A9BD073D}">
      <dgm:prSet/>
      <dgm:spPr/>
      <dgm:t>
        <a:bodyPr/>
        <a:lstStyle/>
        <a:p>
          <a:endParaRPr lang="en-US"/>
        </a:p>
      </dgm:t>
    </dgm:pt>
    <dgm:pt modelId="{5F5A9425-E1D9-4E21-B0F7-4A3701912255}" type="pres">
      <dgm:prSet presAssocID="{4DB32B35-0EC4-4345-B050-93F74B20DAB0}" presName="Name0" presStyleCnt="0">
        <dgm:presLayoutVars>
          <dgm:dir/>
          <dgm:animLvl val="lvl"/>
          <dgm:resizeHandles val="exact"/>
        </dgm:presLayoutVars>
      </dgm:prSet>
      <dgm:spPr/>
    </dgm:pt>
    <dgm:pt modelId="{CAA77CD4-912A-425B-B6BE-95E6A32F6287}" type="pres">
      <dgm:prSet presAssocID="{ABEA5A0D-0834-448E-96B1-CD6EE4CD3D81}" presName="composite" presStyleCnt="0"/>
      <dgm:spPr/>
    </dgm:pt>
    <dgm:pt modelId="{3898C865-C1F9-4A7C-95CB-1A93B71779F6}" type="pres">
      <dgm:prSet presAssocID="{ABEA5A0D-0834-448E-96B1-CD6EE4CD3D81}" presName="parTx" presStyleLbl="alignNode1" presStyleIdx="0" presStyleCnt="3">
        <dgm:presLayoutVars>
          <dgm:chMax val="0"/>
          <dgm:chPref val="0"/>
          <dgm:bulletEnabled val="1"/>
        </dgm:presLayoutVars>
      </dgm:prSet>
      <dgm:spPr/>
    </dgm:pt>
    <dgm:pt modelId="{B2483CCB-4AE8-48CF-8362-7528EBBAC245}" type="pres">
      <dgm:prSet presAssocID="{ABEA5A0D-0834-448E-96B1-CD6EE4CD3D81}" presName="desTx" presStyleLbl="alignAccFollowNode1" presStyleIdx="0" presStyleCnt="3">
        <dgm:presLayoutVars>
          <dgm:bulletEnabled val="1"/>
        </dgm:presLayoutVars>
      </dgm:prSet>
      <dgm:spPr/>
    </dgm:pt>
    <dgm:pt modelId="{213FCA0A-BC77-4DC8-BE97-8534B59414E1}" type="pres">
      <dgm:prSet presAssocID="{A1DFC881-E53E-4CE7-A7DA-2826674216B1}" presName="space" presStyleCnt="0"/>
      <dgm:spPr/>
    </dgm:pt>
    <dgm:pt modelId="{2996EBB1-90D3-4FEC-B4CE-A429A5061EEA}" type="pres">
      <dgm:prSet presAssocID="{50EA694D-CAF5-49BB-B084-AE8C39FCF92C}" presName="composite" presStyleCnt="0"/>
      <dgm:spPr/>
    </dgm:pt>
    <dgm:pt modelId="{ED569FF0-F73E-494B-9FEE-94537F8D4B0B}" type="pres">
      <dgm:prSet presAssocID="{50EA694D-CAF5-49BB-B084-AE8C39FCF92C}" presName="parTx" presStyleLbl="alignNode1" presStyleIdx="1" presStyleCnt="3">
        <dgm:presLayoutVars>
          <dgm:chMax val="0"/>
          <dgm:chPref val="0"/>
          <dgm:bulletEnabled val="1"/>
        </dgm:presLayoutVars>
      </dgm:prSet>
      <dgm:spPr/>
    </dgm:pt>
    <dgm:pt modelId="{26D4B560-83A7-4937-B15B-DB935E7215D1}" type="pres">
      <dgm:prSet presAssocID="{50EA694D-CAF5-49BB-B084-AE8C39FCF92C}" presName="desTx" presStyleLbl="alignAccFollowNode1" presStyleIdx="1" presStyleCnt="3">
        <dgm:presLayoutVars>
          <dgm:bulletEnabled val="1"/>
        </dgm:presLayoutVars>
      </dgm:prSet>
      <dgm:spPr/>
    </dgm:pt>
    <dgm:pt modelId="{C0741FA8-37B2-4013-B704-B18985EE5686}" type="pres">
      <dgm:prSet presAssocID="{853D784F-9536-444E-B765-F8779E3F56A2}" presName="space" presStyleCnt="0"/>
      <dgm:spPr/>
    </dgm:pt>
    <dgm:pt modelId="{16D918F9-986A-4E32-8A00-762B0C9AAE89}" type="pres">
      <dgm:prSet presAssocID="{BFB2BB1B-EC36-4007-8770-A5D4771EF419}" presName="composite" presStyleCnt="0"/>
      <dgm:spPr/>
    </dgm:pt>
    <dgm:pt modelId="{BB7DD836-FD22-49DA-93D3-466079A8C175}" type="pres">
      <dgm:prSet presAssocID="{BFB2BB1B-EC36-4007-8770-A5D4771EF419}" presName="parTx" presStyleLbl="alignNode1" presStyleIdx="2" presStyleCnt="3">
        <dgm:presLayoutVars>
          <dgm:chMax val="0"/>
          <dgm:chPref val="0"/>
          <dgm:bulletEnabled val="1"/>
        </dgm:presLayoutVars>
      </dgm:prSet>
      <dgm:spPr/>
    </dgm:pt>
    <dgm:pt modelId="{820394F3-A212-4E92-87F7-B827697392BA}" type="pres">
      <dgm:prSet presAssocID="{BFB2BB1B-EC36-4007-8770-A5D4771EF419}" presName="desTx" presStyleLbl="alignAccFollowNode1" presStyleIdx="2" presStyleCnt="3">
        <dgm:presLayoutVars>
          <dgm:bulletEnabled val="1"/>
        </dgm:presLayoutVars>
      </dgm:prSet>
      <dgm:spPr/>
    </dgm:pt>
  </dgm:ptLst>
  <dgm:cxnLst>
    <dgm:cxn modelId="{B524D707-C53E-4644-8CFD-E51EBE18F9AB}" srcId="{4DB32B35-0EC4-4345-B050-93F74B20DAB0}" destId="{BFB2BB1B-EC36-4007-8770-A5D4771EF419}" srcOrd="2" destOrd="0" parTransId="{BC7A943B-48A6-4668-A001-7401AE9C0998}" sibTransId="{8275483B-1808-411E-890B-969EC4FA4B41}"/>
    <dgm:cxn modelId="{AA923A10-CC12-4FB2-B589-850914F719CA}" srcId="{4DB32B35-0EC4-4345-B050-93F74B20DAB0}" destId="{ABEA5A0D-0834-448E-96B1-CD6EE4CD3D81}" srcOrd="0" destOrd="0" parTransId="{93305EF0-0030-4743-9E65-AA854371B8AA}" sibTransId="{A1DFC881-E53E-4CE7-A7DA-2826674216B1}"/>
    <dgm:cxn modelId="{7A1CBB1A-79FA-4211-A524-AFBDDA1C3307}" srcId="{BFB2BB1B-EC36-4007-8770-A5D4771EF419}" destId="{12D5F32C-918E-40D3-A3EC-892D3226216D}" srcOrd="0" destOrd="0" parTransId="{4EEF3ED3-2F3C-453C-BD16-CC50F9B95F89}" sibTransId="{B033ECD0-60FD-4369-8D2F-024C7B06E6CA}"/>
    <dgm:cxn modelId="{5A230C20-4180-4D45-BCEE-EA1D96AB0A92}" type="presOf" srcId="{12D5F32C-918E-40D3-A3EC-892D3226216D}" destId="{820394F3-A212-4E92-87F7-B827697392BA}" srcOrd="0" destOrd="0" presId="urn:microsoft.com/office/officeart/2005/8/layout/hList1"/>
    <dgm:cxn modelId="{E6841320-5C85-497C-8DB8-A83C683064A4}" type="presOf" srcId="{ABEA5A0D-0834-448E-96B1-CD6EE4CD3D81}" destId="{3898C865-C1F9-4A7C-95CB-1A93B71779F6}" srcOrd="0" destOrd="0" presId="urn:microsoft.com/office/officeart/2005/8/layout/hList1"/>
    <dgm:cxn modelId="{AF78765F-C5C9-4E23-866A-59352AB87EBA}" type="presOf" srcId="{E03D66D6-92FF-471B-B988-8BEA5CD459A9}" destId="{B2483CCB-4AE8-48CF-8362-7528EBBAC245}" srcOrd="0" destOrd="0" presId="urn:microsoft.com/office/officeart/2005/8/layout/hList1"/>
    <dgm:cxn modelId="{3DEA8C5F-C501-489E-8C6E-21A292CCAA6B}" type="presOf" srcId="{4DB32B35-0EC4-4345-B050-93F74B20DAB0}" destId="{5F5A9425-E1D9-4E21-B0F7-4A3701912255}" srcOrd="0" destOrd="0" presId="urn:microsoft.com/office/officeart/2005/8/layout/hList1"/>
    <dgm:cxn modelId="{28515A64-7CAA-4DC8-96CA-2240CFC5D076}" srcId="{ABEA5A0D-0834-448E-96B1-CD6EE4CD3D81}" destId="{E03D66D6-92FF-471B-B988-8BEA5CD459A9}" srcOrd="0" destOrd="0" parTransId="{9EC98D36-6049-46E9-AC7D-80C4D1E97222}" sibTransId="{2F2B133B-03FB-498C-99AA-281DCC436108}"/>
    <dgm:cxn modelId="{1A805279-C5FD-4987-90C8-9EF0F031EA83}" srcId="{50EA694D-CAF5-49BB-B084-AE8C39FCF92C}" destId="{4F7339CA-C8C5-43F0-AE57-786DCBA302A9}" srcOrd="0" destOrd="0" parTransId="{CAB61EC0-C10D-4806-9E69-9C81BEE4B590}" sibTransId="{0A16D682-724E-4C53-A568-A880F43CA037}"/>
    <dgm:cxn modelId="{AFD8F5B2-9E7C-495A-A79F-436ED5C54BEC}" type="presOf" srcId="{D35A94ED-F2BB-4C9F-B85C-920B0B4613C9}" destId="{820394F3-A212-4E92-87F7-B827697392BA}" srcOrd="0" destOrd="1" presId="urn:microsoft.com/office/officeart/2005/8/layout/hList1"/>
    <dgm:cxn modelId="{42B59FB5-F39F-4833-85C8-81E7E6CD1168}" type="presOf" srcId="{BFB2BB1B-EC36-4007-8770-A5D4771EF419}" destId="{BB7DD836-FD22-49DA-93D3-466079A8C175}" srcOrd="0" destOrd="0" presId="urn:microsoft.com/office/officeart/2005/8/layout/hList1"/>
    <dgm:cxn modelId="{6E1C49C5-F436-4263-81EB-0E732DFB819A}" srcId="{4DB32B35-0EC4-4345-B050-93F74B20DAB0}" destId="{50EA694D-CAF5-49BB-B084-AE8C39FCF92C}" srcOrd="1" destOrd="0" parTransId="{DB0619A8-500E-4E53-A496-47D686DE1CA2}" sibTransId="{853D784F-9536-444E-B765-F8779E3F56A2}"/>
    <dgm:cxn modelId="{1D3B73CD-4AF5-405B-86E2-7E36AA5EF1DE}" type="presOf" srcId="{4F7339CA-C8C5-43F0-AE57-786DCBA302A9}" destId="{26D4B560-83A7-4937-B15B-DB935E7215D1}" srcOrd="0" destOrd="0" presId="urn:microsoft.com/office/officeart/2005/8/layout/hList1"/>
    <dgm:cxn modelId="{2F6381D4-8F99-4A22-A2C1-4231A9BD073D}" srcId="{BFB2BB1B-EC36-4007-8770-A5D4771EF419}" destId="{D35A94ED-F2BB-4C9F-B85C-920B0B4613C9}" srcOrd="1" destOrd="0" parTransId="{083FBC86-9B0D-4D48-9989-E2E50FCED560}" sibTransId="{037BA1A7-D1A6-4BA3-A77A-3D8A56F1FD54}"/>
    <dgm:cxn modelId="{F6B08CD4-B6E2-4210-B776-FD41C318DCA1}" type="presOf" srcId="{50EA694D-CAF5-49BB-B084-AE8C39FCF92C}" destId="{ED569FF0-F73E-494B-9FEE-94537F8D4B0B}" srcOrd="0" destOrd="0" presId="urn:microsoft.com/office/officeart/2005/8/layout/hList1"/>
    <dgm:cxn modelId="{AEF5E9E6-9B21-48AE-B9E5-98C7356C09E1}" type="presParOf" srcId="{5F5A9425-E1D9-4E21-B0F7-4A3701912255}" destId="{CAA77CD4-912A-425B-B6BE-95E6A32F6287}" srcOrd="0" destOrd="0" presId="urn:microsoft.com/office/officeart/2005/8/layout/hList1"/>
    <dgm:cxn modelId="{6EB8927F-E59D-4352-9971-66E5C36EE82E}" type="presParOf" srcId="{CAA77CD4-912A-425B-B6BE-95E6A32F6287}" destId="{3898C865-C1F9-4A7C-95CB-1A93B71779F6}" srcOrd="0" destOrd="0" presId="urn:microsoft.com/office/officeart/2005/8/layout/hList1"/>
    <dgm:cxn modelId="{7D253158-37DF-4687-ACF8-164442B9EEB9}" type="presParOf" srcId="{CAA77CD4-912A-425B-B6BE-95E6A32F6287}" destId="{B2483CCB-4AE8-48CF-8362-7528EBBAC245}" srcOrd="1" destOrd="0" presId="urn:microsoft.com/office/officeart/2005/8/layout/hList1"/>
    <dgm:cxn modelId="{1C384D2B-067A-4838-AAFD-6B53E75A3B23}" type="presParOf" srcId="{5F5A9425-E1D9-4E21-B0F7-4A3701912255}" destId="{213FCA0A-BC77-4DC8-BE97-8534B59414E1}" srcOrd="1" destOrd="0" presId="urn:microsoft.com/office/officeart/2005/8/layout/hList1"/>
    <dgm:cxn modelId="{B301B352-960D-4498-8F68-DE7CCA997D4F}" type="presParOf" srcId="{5F5A9425-E1D9-4E21-B0F7-4A3701912255}" destId="{2996EBB1-90D3-4FEC-B4CE-A429A5061EEA}" srcOrd="2" destOrd="0" presId="urn:microsoft.com/office/officeart/2005/8/layout/hList1"/>
    <dgm:cxn modelId="{6EAD562C-8FA7-41F8-9E33-8BE6D7AD61B6}" type="presParOf" srcId="{2996EBB1-90D3-4FEC-B4CE-A429A5061EEA}" destId="{ED569FF0-F73E-494B-9FEE-94537F8D4B0B}" srcOrd="0" destOrd="0" presId="urn:microsoft.com/office/officeart/2005/8/layout/hList1"/>
    <dgm:cxn modelId="{76E6770F-FBBE-4983-80AA-F893EB8A8F95}" type="presParOf" srcId="{2996EBB1-90D3-4FEC-B4CE-A429A5061EEA}" destId="{26D4B560-83A7-4937-B15B-DB935E7215D1}" srcOrd="1" destOrd="0" presId="urn:microsoft.com/office/officeart/2005/8/layout/hList1"/>
    <dgm:cxn modelId="{09FC32B7-31C7-4CEC-9402-A57D6E9A7763}" type="presParOf" srcId="{5F5A9425-E1D9-4E21-B0F7-4A3701912255}" destId="{C0741FA8-37B2-4013-B704-B18985EE5686}" srcOrd="3" destOrd="0" presId="urn:microsoft.com/office/officeart/2005/8/layout/hList1"/>
    <dgm:cxn modelId="{D61C97C6-F478-4FA4-BA8C-E056CCF97D3D}" type="presParOf" srcId="{5F5A9425-E1D9-4E21-B0F7-4A3701912255}" destId="{16D918F9-986A-4E32-8A00-762B0C9AAE89}" srcOrd="4" destOrd="0" presId="urn:microsoft.com/office/officeart/2005/8/layout/hList1"/>
    <dgm:cxn modelId="{C89039C8-5EBF-4F16-BE32-1833C1CD15D8}" type="presParOf" srcId="{16D918F9-986A-4E32-8A00-762B0C9AAE89}" destId="{BB7DD836-FD22-49DA-93D3-466079A8C175}" srcOrd="0" destOrd="0" presId="urn:microsoft.com/office/officeart/2005/8/layout/hList1"/>
    <dgm:cxn modelId="{3E7BCCA9-4A34-40AD-BEA3-E6E40852E1B5}" type="presParOf" srcId="{16D918F9-986A-4E32-8A00-762B0C9AAE89}" destId="{820394F3-A212-4E92-87F7-B827697392BA}"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0E7097E-170F-4E87-A4B6-E0BE4C20D757}" type="doc">
      <dgm:prSet loTypeId="urn:microsoft.com/office/officeart/2005/8/layout/hProcess6" loCatId="process" qsTypeId="urn:microsoft.com/office/officeart/2005/8/quickstyle/simple1" qsCatId="simple" csTypeId="urn:microsoft.com/office/officeart/2005/8/colors/colorful1" csCatId="colorful"/>
      <dgm:spPr/>
      <dgm:t>
        <a:bodyPr/>
        <a:lstStyle/>
        <a:p>
          <a:endParaRPr lang="en-US"/>
        </a:p>
      </dgm:t>
    </dgm:pt>
    <dgm:pt modelId="{337BD58E-5EBA-46C6-AAAB-B3699D3C4104}">
      <dgm:prSet/>
      <dgm:spPr/>
      <dgm:t>
        <a:bodyPr/>
        <a:lstStyle/>
        <a:p>
          <a:r>
            <a:rPr lang="en-US" b="1"/>
            <a:t>Planning: Preparation in mathematics learning</a:t>
          </a:r>
          <a:endParaRPr lang="en-US"/>
        </a:p>
      </dgm:t>
    </dgm:pt>
    <dgm:pt modelId="{F16B578A-C3A5-4DA0-BF9B-A8F0809B47DB}" type="parTrans" cxnId="{F58698ED-0EF3-42C8-AE8D-636B79EEF7DE}">
      <dgm:prSet/>
      <dgm:spPr/>
      <dgm:t>
        <a:bodyPr/>
        <a:lstStyle/>
        <a:p>
          <a:endParaRPr lang="en-US"/>
        </a:p>
      </dgm:t>
    </dgm:pt>
    <dgm:pt modelId="{49AC2879-8233-4FBB-9E16-C680A024A574}" type="sibTrans" cxnId="{F58698ED-0EF3-42C8-AE8D-636B79EEF7DE}">
      <dgm:prSet/>
      <dgm:spPr/>
      <dgm:t>
        <a:bodyPr/>
        <a:lstStyle/>
        <a:p>
          <a:endParaRPr lang="en-US"/>
        </a:p>
      </dgm:t>
    </dgm:pt>
    <dgm:pt modelId="{79740D0B-506C-4FC2-8FFD-2BDB89D4E99A}">
      <dgm:prSet/>
      <dgm:spPr/>
      <dgm:t>
        <a:bodyPr/>
        <a:lstStyle/>
        <a:p>
          <a:r>
            <a:rPr lang="en-US" b="1"/>
            <a:t>Information retrieval</a:t>
          </a:r>
          <a:endParaRPr lang="en-US"/>
        </a:p>
      </dgm:t>
    </dgm:pt>
    <dgm:pt modelId="{CFA9A739-AF8C-4381-AF50-C39F2065FF0E}" type="parTrans" cxnId="{66A0D627-DD22-4803-B9B9-CBD8520092D3}">
      <dgm:prSet/>
      <dgm:spPr/>
      <dgm:t>
        <a:bodyPr/>
        <a:lstStyle/>
        <a:p>
          <a:endParaRPr lang="en-US"/>
        </a:p>
      </dgm:t>
    </dgm:pt>
    <dgm:pt modelId="{62465F73-0533-4F35-9317-75C2A49D5B6A}" type="sibTrans" cxnId="{66A0D627-DD22-4803-B9B9-CBD8520092D3}">
      <dgm:prSet/>
      <dgm:spPr/>
      <dgm:t>
        <a:bodyPr/>
        <a:lstStyle/>
        <a:p>
          <a:endParaRPr lang="en-US"/>
        </a:p>
      </dgm:t>
    </dgm:pt>
    <dgm:pt modelId="{CADD3D18-C393-41A5-94FD-B0FB385C6209}">
      <dgm:prSet/>
      <dgm:spPr/>
      <dgm:t>
        <a:bodyPr/>
        <a:lstStyle/>
        <a:p>
          <a:r>
            <a:rPr lang="en-US" b="1"/>
            <a:t>Determine, apply, self-monitor, and self-correct</a:t>
          </a:r>
          <a:endParaRPr lang="en-US"/>
        </a:p>
      </dgm:t>
    </dgm:pt>
    <dgm:pt modelId="{D978E17F-821A-41F1-8101-1B8B0496FA14}" type="parTrans" cxnId="{0A755CDE-23C0-4726-9B3D-929433160E85}">
      <dgm:prSet/>
      <dgm:spPr/>
      <dgm:t>
        <a:bodyPr/>
        <a:lstStyle/>
        <a:p>
          <a:endParaRPr lang="en-US"/>
        </a:p>
      </dgm:t>
    </dgm:pt>
    <dgm:pt modelId="{3C8C4A1A-4F9D-4130-AAF3-D4956D923736}" type="sibTrans" cxnId="{0A755CDE-23C0-4726-9B3D-929433160E85}">
      <dgm:prSet/>
      <dgm:spPr/>
      <dgm:t>
        <a:bodyPr/>
        <a:lstStyle/>
        <a:p>
          <a:endParaRPr lang="en-US"/>
        </a:p>
      </dgm:t>
    </dgm:pt>
    <dgm:pt modelId="{1FB0BDAF-DC42-448F-8963-11106C7BB6CB}">
      <dgm:prSet/>
      <dgm:spPr/>
      <dgm:t>
        <a:bodyPr/>
        <a:lstStyle/>
        <a:p>
          <a:r>
            <a:rPr lang="en-US" b="1"/>
            <a:t>Attention:  Incubation of creative ideas</a:t>
          </a:r>
          <a:endParaRPr lang="en-US"/>
        </a:p>
      </dgm:t>
    </dgm:pt>
    <dgm:pt modelId="{BF1758A7-A983-4F8D-95D3-07904A1EFF1E}" type="parTrans" cxnId="{7AAC309B-892A-47CA-8A96-4FD0F15A0043}">
      <dgm:prSet/>
      <dgm:spPr/>
      <dgm:t>
        <a:bodyPr/>
        <a:lstStyle/>
        <a:p>
          <a:endParaRPr lang="en-US"/>
        </a:p>
      </dgm:t>
    </dgm:pt>
    <dgm:pt modelId="{55ECA4DA-251D-4427-817F-A017B54D692E}" type="sibTrans" cxnId="{7AAC309B-892A-47CA-8A96-4FD0F15A0043}">
      <dgm:prSet/>
      <dgm:spPr/>
      <dgm:t>
        <a:bodyPr/>
        <a:lstStyle/>
        <a:p>
          <a:endParaRPr lang="en-US"/>
        </a:p>
      </dgm:t>
    </dgm:pt>
    <dgm:pt modelId="{F53A5CA3-08E5-4060-A3DB-737DC7AC1849}">
      <dgm:prSet/>
      <dgm:spPr/>
      <dgm:t>
        <a:bodyPr/>
        <a:lstStyle/>
        <a:p>
          <a:r>
            <a:rPr lang="en-US" b="1"/>
            <a:t>Students need opportunities to think and struggle productively</a:t>
          </a:r>
          <a:endParaRPr lang="en-US"/>
        </a:p>
      </dgm:t>
    </dgm:pt>
    <dgm:pt modelId="{1163EF89-CF0E-4D72-BB03-1567B9D450A8}" type="parTrans" cxnId="{B09431C2-E094-4610-BBF3-781E12D8EF32}">
      <dgm:prSet/>
      <dgm:spPr/>
      <dgm:t>
        <a:bodyPr/>
        <a:lstStyle/>
        <a:p>
          <a:endParaRPr lang="en-US"/>
        </a:p>
      </dgm:t>
    </dgm:pt>
    <dgm:pt modelId="{2C854AD9-0CFB-42D2-A8A2-E31E12DBE158}" type="sibTrans" cxnId="{B09431C2-E094-4610-BBF3-781E12D8EF32}">
      <dgm:prSet/>
      <dgm:spPr/>
      <dgm:t>
        <a:bodyPr/>
        <a:lstStyle/>
        <a:p>
          <a:endParaRPr lang="en-US"/>
        </a:p>
      </dgm:t>
    </dgm:pt>
    <dgm:pt modelId="{17A2D25B-7A8A-46E7-8C65-6C217C88BCE4}">
      <dgm:prSet/>
      <dgm:spPr/>
      <dgm:t>
        <a:bodyPr/>
        <a:lstStyle/>
        <a:p>
          <a:r>
            <a:rPr lang="en-US" b="1"/>
            <a:t>Inventive Strategies</a:t>
          </a:r>
          <a:endParaRPr lang="en-US"/>
        </a:p>
      </dgm:t>
    </dgm:pt>
    <dgm:pt modelId="{2342ED3C-6BC7-4F11-9E0C-5BA68F4EA17F}" type="parTrans" cxnId="{A049AFE2-B412-4AD0-80D9-DEA66C4827AC}">
      <dgm:prSet/>
      <dgm:spPr/>
      <dgm:t>
        <a:bodyPr/>
        <a:lstStyle/>
        <a:p>
          <a:endParaRPr lang="en-US"/>
        </a:p>
      </dgm:t>
    </dgm:pt>
    <dgm:pt modelId="{CA5DF999-8E0C-4BE2-852F-BA886577751B}" type="sibTrans" cxnId="{A049AFE2-B412-4AD0-80D9-DEA66C4827AC}">
      <dgm:prSet/>
      <dgm:spPr/>
      <dgm:t>
        <a:bodyPr/>
        <a:lstStyle/>
        <a:p>
          <a:endParaRPr lang="en-US"/>
        </a:p>
      </dgm:t>
    </dgm:pt>
    <dgm:pt modelId="{FEAB0DB3-DF4B-438A-A29A-CAFC8BB8B535}" type="pres">
      <dgm:prSet presAssocID="{00E7097E-170F-4E87-A4B6-E0BE4C20D757}" presName="theList" presStyleCnt="0">
        <dgm:presLayoutVars>
          <dgm:dir/>
          <dgm:animLvl val="lvl"/>
          <dgm:resizeHandles val="exact"/>
        </dgm:presLayoutVars>
      </dgm:prSet>
      <dgm:spPr/>
    </dgm:pt>
    <dgm:pt modelId="{E154BAA1-EA01-4FF8-8833-3B6FA801D358}" type="pres">
      <dgm:prSet presAssocID="{337BD58E-5EBA-46C6-AAAB-B3699D3C4104}" presName="compNode" presStyleCnt="0"/>
      <dgm:spPr/>
    </dgm:pt>
    <dgm:pt modelId="{2DBE466D-6268-4F0A-A8DE-276BA566B6BE}" type="pres">
      <dgm:prSet presAssocID="{337BD58E-5EBA-46C6-AAAB-B3699D3C4104}" presName="noGeometry" presStyleCnt="0"/>
      <dgm:spPr/>
    </dgm:pt>
    <dgm:pt modelId="{345B3999-FE88-4CB0-8F08-080C084FBFB7}" type="pres">
      <dgm:prSet presAssocID="{337BD58E-5EBA-46C6-AAAB-B3699D3C4104}" presName="childTextVisible" presStyleLbl="bgAccFollowNode1" presStyleIdx="0" presStyleCnt="2">
        <dgm:presLayoutVars>
          <dgm:bulletEnabled val="1"/>
        </dgm:presLayoutVars>
      </dgm:prSet>
      <dgm:spPr/>
    </dgm:pt>
    <dgm:pt modelId="{782B5F68-3E7B-4DC1-BBD1-B702CC802C14}" type="pres">
      <dgm:prSet presAssocID="{337BD58E-5EBA-46C6-AAAB-B3699D3C4104}" presName="childTextHidden" presStyleLbl="bgAccFollowNode1" presStyleIdx="0" presStyleCnt="2"/>
      <dgm:spPr/>
    </dgm:pt>
    <dgm:pt modelId="{7F723425-9F60-4C8E-8CEC-41FE41668E7F}" type="pres">
      <dgm:prSet presAssocID="{337BD58E-5EBA-46C6-AAAB-B3699D3C4104}" presName="parentText" presStyleLbl="node1" presStyleIdx="0" presStyleCnt="2">
        <dgm:presLayoutVars>
          <dgm:chMax val="1"/>
          <dgm:bulletEnabled val="1"/>
        </dgm:presLayoutVars>
      </dgm:prSet>
      <dgm:spPr/>
    </dgm:pt>
    <dgm:pt modelId="{06F8EA79-AFC2-46E4-8FF2-AA345D3CCEAA}" type="pres">
      <dgm:prSet presAssocID="{337BD58E-5EBA-46C6-AAAB-B3699D3C4104}" presName="aSpace" presStyleCnt="0"/>
      <dgm:spPr/>
    </dgm:pt>
    <dgm:pt modelId="{2CB6C77A-9495-4294-B176-AD17C93A0638}" type="pres">
      <dgm:prSet presAssocID="{1FB0BDAF-DC42-448F-8963-11106C7BB6CB}" presName="compNode" presStyleCnt="0"/>
      <dgm:spPr/>
    </dgm:pt>
    <dgm:pt modelId="{82D1EFE1-5569-4DA5-AE1C-5A0C32EA0ADA}" type="pres">
      <dgm:prSet presAssocID="{1FB0BDAF-DC42-448F-8963-11106C7BB6CB}" presName="noGeometry" presStyleCnt="0"/>
      <dgm:spPr/>
    </dgm:pt>
    <dgm:pt modelId="{4317060D-21E3-4D8C-B360-43A062FA9CF2}" type="pres">
      <dgm:prSet presAssocID="{1FB0BDAF-DC42-448F-8963-11106C7BB6CB}" presName="childTextVisible" presStyleLbl="bgAccFollowNode1" presStyleIdx="1" presStyleCnt="2">
        <dgm:presLayoutVars>
          <dgm:bulletEnabled val="1"/>
        </dgm:presLayoutVars>
      </dgm:prSet>
      <dgm:spPr/>
    </dgm:pt>
    <dgm:pt modelId="{519AD9AF-4481-4269-9793-7EA9155975D8}" type="pres">
      <dgm:prSet presAssocID="{1FB0BDAF-DC42-448F-8963-11106C7BB6CB}" presName="childTextHidden" presStyleLbl="bgAccFollowNode1" presStyleIdx="1" presStyleCnt="2"/>
      <dgm:spPr/>
    </dgm:pt>
    <dgm:pt modelId="{0FD78848-B1BD-4270-B94A-279EED4110BA}" type="pres">
      <dgm:prSet presAssocID="{1FB0BDAF-DC42-448F-8963-11106C7BB6CB}" presName="parentText" presStyleLbl="node1" presStyleIdx="1" presStyleCnt="2">
        <dgm:presLayoutVars>
          <dgm:chMax val="1"/>
          <dgm:bulletEnabled val="1"/>
        </dgm:presLayoutVars>
      </dgm:prSet>
      <dgm:spPr/>
    </dgm:pt>
  </dgm:ptLst>
  <dgm:cxnLst>
    <dgm:cxn modelId="{2245C500-A96E-4E38-B98D-50ED2F4A9508}" type="presOf" srcId="{CADD3D18-C393-41A5-94FD-B0FB385C6209}" destId="{782B5F68-3E7B-4DC1-BBD1-B702CC802C14}" srcOrd="1" destOrd="1" presId="urn:microsoft.com/office/officeart/2005/8/layout/hProcess6"/>
    <dgm:cxn modelId="{C2F16911-3E02-48F2-AC92-0101AE82FA5F}" type="presOf" srcId="{79740D0B-506C-4FC2-8FFD-2BDB89D4E99A}" destId="{782B5F68-3E7B-4DC1-BBD1-B702CC802C14}" srcOrd="1" destOrd="0" presId="urn:microsoft.com/office/officeart/2005/8/layout/hProcess6"/>
    <dgm:cxn modelId="{D92D6923-3D26-498E-B7F4-696BD795799D}" type="presOf" srcId="{1FB0BDAF-DC42-448F-8963-11106C7BB6CB}" destId="{0FD78848-B1BD-4270-B94A-279EED4110BA}" srcOrd="0" destOrd="0" presId="urn:microsoft.com/office/officeart/2005/8/layout/hProcess6"/>
    <dgm:cxn modelId="{66A0D627-DD22-4803-B9B9-CBD8520092D3}" srcId="{337BD58E-5EBA-46C6-AAAB-B3699D3C4104}" destId="{79740D0B-506C-4FC2-8FFD-2BDB89D4E99A}" srcOrd="0" destOrd="0" parTransId="{CFA9A739-AF8C-4381-AF50-C39F2065FF0E}" sibTransId="{62465F73-0533-4F35-9317-75C2A49D5B6A}"/>
    <dgm:cxn modelId="{1A5C305B-EF3B-42F0-A8E1-4DD05F396C1A}" type="presOf" srcId="{CADD3D18-C393-41A5-94FD-B0FB385C6209}" destId="{345B3999-FE88-4CB0-8F08-080C084FBFB7}" srcOrd="0" destOrd="1" presId="urn:microsoft.com/office/officeart/2005/8/layout/hProcess6"/>
    <dgm:cxn modelId="{0C76E145-868C-44EC-9B04-0CC33CE7F0CB}" type="presOf" srcId="{17A2D25B-7A8A-46E7-8C65-6C217C88BCE4}" destId="{4317060D-21E3-4D8C-B360-43A062FA9CF2}" srcOrd="0" destOrd="1" presId="urn:microsoft.com/office/officeart/2005/8/layout/hProcess6"/>
    <dgm:cxn modelId="{A7DDB675-872D-487C-A7AE-3DE47D46F7A1}" type="presOf" srcId="{17A2D25B-7A8A-46E7-8C65-6C217C88BCE4}" destId="{519AD9AF-4481-4269-9793-7EA9155975D8}" srcOrd="1" destOrd="1" presId="urn:microsoft.com/office/officeart/2005/8/layout/hProcess6"/>
    <dgm:cxn modelId="{FC819987-27A5-48B6-A4B6-F798D3A62DAA}" type="presOf" srcId="{00E7097E-170F-4E87-A4B6-E0BE4C20D757}" destId="{FEAB0DB3-DF4B-438A-A29A-CAFC8BB8B535}" srcOrd="0" destOrd="0" presId="urn:microsoft.com/office/officeart/2005/8/layout/hProcess6"/>
    <dgm:cxn modelId="{519C0397-2837-4AAB-BFAF-C4ECCEBEF33B}" type="presOf" srcId="{F53A5CA3-08E5-4060-A3DB-737DC7AC1849}" destId="{4317060D-21E3-4D8C-B360-43A062FA9CF2}" srcOrd="0" destOrd="0" presId="urn:microsoft.com/office/officeart/2005/8/layout/hProcess6"/>
    <dgm:cxn modelId="{7AAC309B-892A-47CA-8A96-4FD0F15A0043}" srcId="{00E7097E-170F-4E87-A4B6-E0BE4C20D757}" destId="{1FB0BDAF-DC42-448F-8963-11106C7BB6CB}" srcOrd="1" destOrd="0" parTransId="{BF1758A7-A983-4F8D-95D3-07904A1EFF1E}" sibTransId="{55ECA4DA-251D-4427-817F-A017B54D692E}"/>
    <dgm:cxn modelId="{F33395AB-F7BB-4F41-B7FD-1B685EF7461D}" type="presOf" srcId="{F53A5CA3-08E5-4060-A3DB-737DC7AC1849}" destId="{519AD9AF-4481-4269-9793-7EA9155975D8}" srcOrd="1" destOrd="0" presId="urn:microsoft.com/office/officeart/2005/8/layout/hProcess6"/>
    <dgm:cxn modelId="{B09431C2-E094-4610-BBF3-781E12D8EF32}" srcId="{1FB0BDAF-DC42-448F-8963-11106C7BB6CB}" destId="{F53A5CA3-08E5-4060-A3DB-737DC7AC1849}" srcOrd="0" destOrd="0" parTransId="{1163EF89-CF0E-4D72-BB03-1567B9D450A8}" sibTransId="{2C854AD9-0CFB-42D2-A8A2-E31E12DBE158}"/>
    <dgm:cxn modelId="{8578D4D9-A027-4904-AD4F-99B4818CE51A}" type="presOf" srcId="{337BD58E-5EBA-46C6-AAAB-B3699D3C4104}" destId="{7F723425-9F60-4C8E-8CEC-41FE41668E7F}" srcOrd="0" destOrd="0" presId="urn:microsoft.com/office/officeart/2005/8/layout/hProcess6"/>
    <dgm:cxn modelId="{0A755CDE-23C0-4726-9B3D-929433160E85}" srcId="{337BD58E-5EBA-46C6-AAAB-B3699D3C4104}" destId="{CADD3D18-C393-41A5-94FD-B0FB385C6209}" srcOrd="1" destOrd="0" parTransId="{D978E17F-821A-41F1-8101-1B8B0496FA14}" sibTransId="{3C8C4A1A-4F9D-4130-AAF3-D4956D923736}"/>
    <dgm:cxn modelId="{A049AFE2-B412-4AD0-80D9-DEA66C4827AC}" srcId="{1FB0BDAF-DC42-448F-8963-11106C7BB6CB}" destId="{17A2D25B-7A8A-46E7-8C65-6C217C88BCE4}" srcOrd="1" destOrd="0" parTransId="{2342ED3C-6BC7-4F11-9E0C-5BA68F4EA17F}" sibTransId="{CA5DF999-8E0C-4BE2-852F-BA886577751B}"/>
    <dgm:cxn modelId="{9DB4D7E8-9E0E-445F-A719-01E14915AE9A}" type="presOf" srcId="{79740D0B-506C-4FC2-8FFD-2BDB89D4E99A}" destId="{345B3999-FE88-4CB0-8F08-080C084FBFB7}" srcOrd="0" destOrd="0" presId="urn:microsoft.com/office/officeart/2005/8/layout/hProcess6"/>
    <dgm:cxn modelId="{F58698ED-0EF3-42C8-AE8D-636B79EEF7DE}" srcId="{00E7097E-170F-4E87-A4B6-E0BE4C20D757}" destId="{337BD58E-5EBA-46C6-AAAB-B3699D3C4104}" srcOrd="0" destOrd="0" parTransId="{F16B578A-C3A5-4DA0-BF9B-A8F0809B47DB}" sibTransId="{49AC2879-8233-4FBB-9E16-C680A024A574}"/>
    <dgm:cxn modelId="{4362A0CC-EB0E-48E1-BAB2-3F5F4E952C4E}" type="presParOf" srcId="{FEAB0DB3-DF4B-438A-A29A-CAFC8BB8B535}" destId="{E154BAA1-EA01-4FF8-8833-3B6FA801D358}" srcOrd="0" destOrd="0" presId="urn:microsoft.com/office/officeart/2005/8/layout/hProcess6"/>
    <dgm:cxn modelId="{ADE3C37A-80B1-4465-8831-84FBDA1DAC0A}" type="presParOf" srcId="{E154BAA1-EA01-4FF8-8833-3B6FA801D358}" destId="{2DBE466D-6268-4F0A-A8DE-276BA566B6BE}" srcOrd="0" destOrd="0" presId="urn:microsoft.com/office/officeart/2005/8/layout/hProcess6"/>
    <dgm:cxn modelId="{CBE30347-3DD9-4B2D-92A2-6745ACE332C9}" type="presParOf" srcId="{E154BAA1-EA01-4FF8-8833-3B6FA801D358}" destId="{345B3999-FE88-4CB0-8F08-080C084FBFB7}" srcOrd="1" destOrd="0" presId="urn:microsoft.com/office/officeart/2005/8/layout/hProcess6"/>
    <dgm:cxn modelId="{58D3360E-2D16-4B8B-8E29-C1E92BDEE726}" type="presParOf" srcId="{E154BAA1-EA01-4FF8-8833-3B6FA801D358}" destId="{782B5F68-3E7B-4DC1-BBD1-B702CC802C14}" srcOrd="2" destOrd="0" presId="urn:microsoft.com/office/officeart/2005/8/layout/hProcess6"/>
    <dgm:cxn modelId="{EA017293-CB8F-4A78-A793-A4305BE141D0}" type="presParOf" srcId="{E154BAA1-EA01-4FF8-8833-3B6FA801D358}" destId="{7F723425-9F60-4C8E-8CEC-41FE41668E7F}" srcOrd="3" destOrd="0" presId="urn:microsoft.com/office/officeart/2005/8/layout/hProcess6"/>
    <dgm:cxn modelId="{FB22A055-CBFE-4670-885D-AE6E5207CB08}" type="presParOf" srcId="{FEAB0DB3-DF4B-438A-A29A-CAFC8BB8B535}" destId="{06F8EA79-AFC2-46E4-8FF2-AA345D3CCEAA}" srcOrd="1" destOrd="0" presId="urn:microsoft.com/office/officeart/2005/8/layout/hProcess6"/>
    <dgm:cxn modelId="{A82C8AB0-065F-4931-95B0-5916C64AD650}" type="presParOf" srcId="{FEAB0DB3-DF4B-438A-A29A-CAFC8BB8B535}" destId="{2CB6C77A-9495-4294-B176-AD17C93A0638}" srcOrd="2" destOrd="0" presId="urn:microsoft.com/office/officeart/2005/8/layout/hProcess6"/>
    <dgm:cxn modelId="{3BEA1F48-5A55-4608-B85C-66E6FE894B61}" type="presParOf" srcId="{2CB6C77A-9495-4294-B176-AD17C93A0638}" destId="{82D1EFE1-5569-4DA5-AE1C-5A0C32EA0ADA}" srcOrd="0" destOrd="0" presId="urn:microsoft.com/office/officeart/2005/8/layout/hProcess6"/>
    <dgm:cxn modelId="{A3FD56CE-5DA2-48A2-8FFC-C51D0903AF55}" type="presParOf" srcId="{2CB6C77A-9495-4294-B176-AD17C93A0638}" destId="{4317060D-21E3-4D8C-B360-43A062FA9CF2}" srcOrd="1" destOrd="0" presId="urn:microsoft.com/office/officeart/2005/8/layout/hProcess6"/>
    <dgm:cxn modelId="{B3366296-D184-4266-BD6E-174A4E31B694}" type="presParOf" srcId="{2CB6C77A-9495-4294-B176-AD17C93A0638}" destId="{519AD9AF-4481-4269-9793-7EA9155975D8}" srcOrd="2" destOrd="0" presId="urn:microsoft.com/office/officeart/2005/8/layout/hProcess6"/>
    <dgm:cxn modelId="{A5B05A43-D1F6-4FAC-B50B-5E823F8C0A12}" type="presParOf" srcId="{2CB6C77A-9495-4294-B176-AD17C93A0638}" destId="{0FD78848-B1BD-4270-B94A-279EED4110BA}" srcOrd="3" destOrd="0" presId="urn:microsoft.com/office/officeart/2005/8/layout/hProcess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B1070D7-4B5A-4D11-9076-84B60D47CDAF}" type="doc">
      <dgm:prSet loTypeId="urn:microsoft.com/office/officeart/2005/8/layout/vList5" loCatId="list" qsTypeId="urn:microsoft.com/office/officeart/2005/8/quickstyle/simple4" qsCatId="simple" csTypeId="urn:microsoft.com/office/officeart/2005/8/colors/accent1_2" csCatId="accent1"/>
      <dgm:spPr/>
      <dgm:t>
        <a:bodyPr/>
        <a:lstStyle/>
        <a:p>
          <a:endParaRPr lang="en-US"/>
        </a:p>
      </dgm:t>
    </dgm:pt>
    <dgm:pt modelId="{B106F0F9-4EC9-4DB2-87C2-7411B949CF52}">
      <dgm:prSet/>
      <dgm:spPr/>
      <dgm:t>
        <a:bodyPr/>
        <a:lstStyle/>
        <a:p>
          <a:r>
            <a:rPr lang="en-US" b="1"/>
            <a:t>Simultaneous:  Illumination of thoughts into symbolic representations</a:t>
          </a:r>
          <a:endParaRPr lang="en-US"/>
        </a:p>
      </dgm:t>
    </dgm:pt>
    <dgm:pt modelId="{4C8A7163-DEC1-4E20-815E-B512A4F7FC32}" type="parTrans" cxnId="{50BA69C9-54FB-4137-AEDE-2759D98524E1}">
      <dgm:prSet/>
      <dgm:spPr/>
      <dgm:t>
        <a:bodyPr/>
        <a:lstStyle/>
        <a:p>
          <a:endParaRPr lang="en-US"/>
        </a:p>
      </dgm:t>
    </dgm:pt>
    <dgm:pt modelId="{5D476D9E-1F36-48EB-B3D9-B28E8B8B0E7E}" type="sibTrans" cxnId="{50BA69C9-54FB-4137-AEDE-2759D98524E1}">
      <dgm:prSet/>
      <dgm:spPr/>
      <dgm:t>
        <a:bodyPr/>
        <a:lstStyle/>
        <a:p>
          <a:endParaRPr lang="en-US"/>
        </a:p>
      </dgm:t>
    </dgm:pt>
    <dgm:pt modelId="{EEC4506D-EE29-457B-BF51-68643C5B29FF}">
      <dgm:prSet/>
      <dgm:spPr/>
      <dgm:t>
        <a:bodyPr/>
        <a:lstStyle/>
        <a:p>
          <a:r>
            <a:rPr lang="en-US" b="1"/>
            <a:t>Understanding parts and wholes</a:t>
          </a:r>
          <a:endParaRPr lang="en-US"/>
        </a:p>
      </dgm:t>
    </dgm:pt>
    <dgm:pt modelId="{981E37BA-F3C2-4C2E-853A-F2E492F4E7C4}" type="parTrans" cxnId="{CCF69C6A-E785-4F34-9E25-BCA08052FCB1}">
      <dgm:prSet/>
      <dgm:spPr/>
      <dgm:t>
        <a:bodyPr/>
        <a:lstStyle/>
        <a:p>
          <a:endParaRPr lang="en-US"/>
        </a:p>
      </dgm:t>
    </dgm:pt>
    <dgm:pt modelId="{372F0BCC-47C1-4CB2-87BB-B39321FB57A6}" type="sibTrans" cxnId="{CCF69C6A-E785-4F34-9E25-BCA08052FCB1}">
      <dgm:prSet/>
      <dgm:spPr/>
      <dgm:t>
        <a:bodyPr/>
        <a:lstStyle/>
        <a:p>
          <a:endParaRPr lang="en-US"/>
        </a:p>
      </dgm:t>
    </dgm:pt>
    <dgm:pt modelId="{6B05A83E-EA18-42B7-B256-D6D5ADD289CF}">
      <dgm:prSet/>
      <dgm:spPr/>
      <dgm:t>
        <a:bodyPr/>
        <a:lstStyle/>
        <a:p>
          <a:r>
            <a:rPr lang="en-US" b="1"/>
            <a:t>Visual spatial stimuli and logical grammatical verbal statements</a:t>
          </a:r>
          <a:endParaRPr lang="en-US"/>
        </a:p>
      </dgm:t>
    </dgm:pt>
    <dgm:pt modelId="{3828EE5E-CEDD-4A7F-BD5F-0E2DD6AE4A38}" type="parTrans" cxnId="{23727C7E-814E-4EC8-BAE7-2D2C3FA03231}">
      <dgm:prSet/>
      <dgm:spPr/>
      <dgm:t>
        <a:bodyPr/>
        <a:lstStyle/>
        <a:p>
          <a:endParaRPr lang="en-US"/>
        </a:p>
      </dgm:t>
    </dgm:pt>
    <dgm:pt modelId="{6A34777D-DB34-41F9-BA21-3D81A8492124}" type="sibTrans" cxnId="{23727C7E-814E-4EC8-BAE7-2D2C3FA03231}">
      <dgm:prSet/>
      <dgm:spPr/>
      <dgm:t>
        <a:bodyPr/>
        <a:lstStyle/>
        <a:p>
          <a:endParaRPr lang="en-US"/>
        </a:p>
      </dgm:t>
    </dgm:pt>
    <dgm:pt modelId="{2A156646-C8EE-4E90-A963-35B6B78C2192}">
      <dgm:prSet/>
      <dgm:spPr/>
      <dgm:t>
        <a:bodyPr/>
        <a:lstStyle/>
        <a:p>
          <a:r>
            <a:rPr lang="en-US" b="1"/>
            <a:t>Procedural Fluency and Conceptual Understanding and Problem Solving</a:t>
          </a:r>
          <a:endParaRPr lang="en-US"/>
        </a:p>
      </dgm:t>
    </dgm:pt>
    <dgm:pt modelId="{437169DB-B754-47D8-B551-25B5D1C8326C}" type="parTrans" cxnId="{C0113890-2F2F-45A9-A8E3-8BACB09D2E79}">
      <dgm:prSet/>
      <dgm:spPr/>
      <dgm:t>
        <a:bodyPr/>
        <a:lstStyle/>
        <a:p>
          <a:endParaRPr lang="en-US"/>
        </a:p>
      </dgm:t>
    </dgm:pt>
    <dgm:pt modelId="{84819562-787F-434A-8D46-2AAF1CBC64BE}" type="sibTrans" cxnId="{C0113890-2F2F-45A9-A8E3-8BACB09D2E79}">
      <dgm:prSet/>
      <dgm:spPr/>
      <dgm:t>
        <a:bodyPr/>
        <a:lstStyle/>
        <a:p>
          <a:endParaRPr lang="en-US"/>
        </a:p>
      </dgm:t>
    </dgm:pt>
    <dgm:pt modelId="{CBF45ECC-17B0-4BD1-B4DB-10C9D2368533}">
      <dgm:prSet/>
      <dgm:spPr/>
      <dgm:t>
        <a:bodyPr/>
        <a:lstStyle/>
        <a:p>
          <a:r>
            <a:rPr lang="en-US" b="1"/>
            <a:t>Successive:  Implementation of ideas during the creative process</a:t>
          </a:r>
          <a:endParaRPr lang="en-US"/>
        </a:p>
      </dgm:t>
    </dgm:pt>
    <dgm:pt modelId="{E44B8EBF-019B-4A51-A8F6-6AD0E76245EC}" type="parTrans" cxnId="{EDD7389D-5FD5-4CAC-B794-3C38F641B87A}">
      <dgm:prSet/>
      <dgm:spPr/>
      <dgm:t>
        <a:bodyPr/>
        <a:lstStyle/>
        <a:p>
          <a:endParaRPr lang="en-US"/>
        </a:p>
      </dgm:t>
    </dgm:pt>
    <dgm:pt modelId="{DCAA2D42-0E80-4F07-898A-94FC48CFC663}" type="sibTrans" cxnId="{EDD7389D-5FD5-4CAC-B794-3C38F641B87A}">
      <dgm:prSet/>
      <dgm:spPr/>
      <dgm:t>
        <a:bodyPr/>
        <a:lstStyle/>
        <a:p>
          <a:endParaRPr lang="en-US"/>
        </a:p>
      </dgm:t>
    </dgm:pt>
    <dgm:pt modelId="{3804D20C-DBBB-467E-AB5E-5BD7A7D9192C}">
      <dgm:prSet/>
      <dgm:spPr/>
      <dgm:t>
        <a:bodyPr/>
        <a:lstStyle/>
        <a:p>
          <a:r>
            <a:rPr lang="en-US" b="1"/>
            <a:t>Integrate information into specific serial order in which each element is related to only those that proceed it. Sequence, order, sounds, movements</a:t>
          </a:r>
          <a:endParaRPr lang="en-US"/>
        </a:p>
      </dgm:t>
    </dgm:pt>
    <dgm:pt modelId="{34334599-5FAC-43B7-9BDC-4E8BCB5522C9}" type="parTrans" cxnId="{3BDD2FC7-B969-45FE-BFD0-6A2B715C4944}">
      <dgm:prSet/>
      <dgm:spPr/>
      <dgm:t>
        <a:bodyPr/>
        <a:lstStyle/>
        <a:p>
          <a:endParaRPr lang="en-US"/>
        </a:p>
      </dgm:t>
    </dgm:pt>
    <dgm:pt modelId="{1E5F7692-D1E3-4B19-B68F-37D61AC00E85}" type="sibTrans" cxnId="{3BDD2FC7-B969-45FE-BFD0-6A2B715C4944}">
      <dgm:prSet/>
      <dgm:spPr/>
      <dgm:t>
        <a:bodyPr/>
        <a:lstStyle/>
        <a:p>
          <a:endParaRPr lang="en-US"/>
        </a:p>
      </dgm:t>
    </dgm:pt>
    <dgm:pt modelId="{FEBCEFC0-BC86-45B9-9C4B-BCCB7DEB40DD}" type="pres">
      <dgm:prSet presAssocID="{CB1070D7-4B5A-4D11-9076-84B60D47CDAF}" presName="Name0" presStyleCnt="0">
        <dgm:presLayoutVars>
          <dgm:dir/>
          <dgm:animLvl val="lvl"/>
          <dgm:resizeHandles val="exact"/>
        </dgm:presLayoutVars>
      </dgm:prSet>
      <dgm:spPr/>
    </dgm:pt>
    <dgm:pt modelId="{1C5B1B3C-CA03-4BD2-877B-725AE21ABD78}" type="pres">
      <dgm:prSet presAssocID="{B106F0F9-4EC9-4DB2-87C2-7411B949CF52}" presName="linNode" presStyleCnt="0"/>
      <dgm:spPr/>
    </dgm:pt>
    <dgm:pt modelId="{4175105A-06E8-418C-BD17-E99C7FF5705A}" type="pres">
      <dgm:prSet presAssocID="{B106F0F9-4EC9-4DB2-87C2-7411B949CF52}" presName="parentText" presStyleLbl="node1" presStyleIdx="0" presStyleCnt="2">
        <dgm:presLayoutVars>
          <dgm:chMax val="1"/>
          <dgm:bulletEnabled val="1"/>
        </dgm:presLayoutVars>
      </dgm:prSet>
      <dgm:spPr/>
    </dgm:pt>
    <dgm:pt modelId="{4A9AB786-2554-451D-8B3D-7C07A0357F99}" type="pres">
      <dgm:prSet presAssocID="{B106F0F9-4EC9-4DB2-87C2-7411B949CF52}" presName="descendantText" presStyleLbl="alignAccFollowNode1" presStyleIdx="0" presStyleCnt="2">
        <dgm:presLayoutVars>
          <dgm:bulletEnabled val="1"/>
        </dgm:presLayoutVars>
      </dgm:prSet>
      <dgm:spPr/>
    </dgm:pt>
    <dgm:pt modelId="{EC504728-E2DE-48B8-A1ED-72907314AFB8}" type="pres">
      <dgm:prSet presAssocID="{5D476D9E-1F36-48EB-B3D9-B28E8B8B0E7E}" presName="sp" presStyleCnt="0"/>
      <dgm:spPr/>
    </dgm:pt>
    <dgm:pt modelId="{EFCDB6E3-A94A-4E73-A585-F0DCCA33FC78}" type="pres">
      <dgm:prSet presAssocID="{CBF45ECC-17B0-4BD1-B4DB-10C9D2368533}" presName="linNode" presStyleCnt="0"/>
      <dgm:spPr/>
    </dgm:pt>
    <dgm:pt modelId="{C4726E36-5168-45E3-A0F4-8412ACDB3EB8}" type="pres">
      <dgm:prSet presAssocID="{CBF45ECC-17B0-4BD1-B4DB-10C9D2368533}" presName="parentText" presStyleLbl="node1" presStyleIdx="1" presStyleCnt="2">
        <dgm:presLayoutVars>
          <dgm:chMax val="1"/>
          <dgm:bulletEnabled val="1"/>
        </dgm:presLayoutVars>
      </dgm:prSet>
      <dgm:spPr/>
    </dgm:pt>
    <dgm:pt modelId="{2F4C2591-FCA1-4467-8024-5D7D2372BBBC}" type="pres">
      <dgm:prSet presAssocID="{CBF45ECC-17B0-4BD1-B4DB-10C9D2368533}" presName="descendantText" presStyleLbl="alignAccFollowNode1" presStyleIdx="1" presStyleCnt="2">
        <dgm:presLayoutVars>
          <dgm:bulletEnabled val="1"/>
        </dgm:presLayoutVars>
      </dgm:prSet>
      <dgm:spPr/>
    </dgm:pt>
  </dgm:ptLst>
  <dgm:cxnLst>
    <dgm:cxn modelId="{2F17F315-0A90-415F-9397-1BB8073903A2}" type="presOf" srcId="{B106F0F9-4EC9-4DB2-87C2-7411B949CF52}" destId="{4175105A-06E8-418C-BD17-E99C7FF5705A}" srcOrd="0" destOrd="0" presId="urn:microsoft.com/office/officeart/2005/8/layout/vList5"/>
    <dgm:cxn modelId="{5D686E62-D34C-43DB-BDDB-508160B9C022}" type="presOf" srcId="{CB1070D7-4B5A-4D11-9076-84B60D47CDAF}" destId="{FEBCEFC0-BC86-45B9-9C4B-BCCB7DEB40DD}" srcOrd="0" destOrd="0" presId="urn:microsoft.com/office/officeart/2005/8/layout/vList5"/>
    <dgm:cxn modelId="{CCF69C6A-E785-4F34-9E25-BCA08052FCB1}" srcId="{B106F0F9-4EC9-4DB2-87C2-7411B949CF52}" destId="{EEC4506D-EE29-457B-BF51-68643C5B29FF}" srcOrd="0" destOrd="0" parTransId="{981E37BA-F3C2-4C2E-853A-F2E492F4E7C4}" sibTransId="{372F0BCC-47C1-4CB2-87BB-B39321FB57A6}"/>
    <dgm:cxn modelId="{C1F27C77-012D-433B-B5CA-73E20906AEAF}" type="presOf" srcId="{CBF45ECC-17B0-4BD1-B4DB-10C9D2368533}" destId="{C4726E36-5168-45E3-A0F4-8412ACDB3EB8}" srcOrd="0" destOrd="0" presId="urn:microsoft.com/office/officeart/2005/8/layout/vList5"/>
    <dgm:cxn modelId="{23727C7E-814E-4EC8-BAE7-2D2C3FA03231}" srcId="{B106F0F9-4EC9-4DB2-87C2-7411B949CF52}" destId="{6B05A83E-EA18-42B7-B256-D6D5ADD289CF}" srcOrd="1" destOrd="0" parTransId="{3828EE5E-CEDD-4A7F-BD5F-0E2DD6AE4A38}" sibTransId="{6A34777D-DB34-41F9-BA21-3D81A8492124}"/>
    <dgm:cxn modelId="{27B6AF80-8250-4D7E-A295-934DB5FB8477}" type="presOf" srcId="{6B05A83E-EA18-42B7-B256-D6D5ADD289CF}" destId="{4A9AB786-2554-451D-8B3D-7C07A0357F99}" srcOrd="0" destOrd="1" presId="urn:microsoft.com/office/officeart/2005/8/layout/vList5"/>
    <dgm:cxn modelId="{C0113890-2F2F-45A9-A8E3-8BACB09D2E79}" srcId="{B106F0F9-4EC9-4DB2-87C2-7411B949CF52}" destId="{2A156646-C8EE-4E90-A963-35B6B78C2192}" srcOrd="2" destOrd="0" parTransId="{437169DB-B754-47D8-B551-25B5D1C8326C}" sibTransId="{84819562-787F-434A-8D46-2AAF1CBC64BE}"/>
    <dgm:cxn modelId="{EDD7389D-5FD5-4CAC-B794-3C38F641B87A}" srcId="{CB1070D7-4B5A-4D11-9076-84B60D47CDAF}" destId="{CBF45ECC-17B0-4BD1-B4DB-10C9D2368533}" srcOrd="1" destOrd="0" parTransId="{E44B8EBF-019B-4A51-A8F6-6AD0E76245EC}" sibTransId="{DCAA2D42-0E80-4F07-898A-94FC48CFC663}"/>
    <dgm:cxn modelId="{3BDD2FC7-B969-45FE-BFD0-6A2B715C4944}" srcId="{CBF45ECC-17B0-4BD1-B4DB-10C9D2368533}" destId="{3804D20C-DBBB-467E-AB5E-5BD7A7D9192C}" srcOrd="0" destOrd="0" parTransId="{34334599-5FAC-43B7-9BDC-4E8BCB5522C9}" sibTransId="{1E5F7692-D1E3-4B19-B68F-37D61AC00E85}"/>
    <dgm:cxn modelId="{117927C9-3EB1-4301-970C-A6B5E63AD319}" type="presOf" srcId="{2A156646-C8EE-4E90-A963-35B6B78C2192}" destId="{4A9AB786-2554-451D-8B3D-7C07A0357F99}" srcOrd="0" destOrd="2" presId="urn:microsoft.com/office/officeart/2005/8/layout/vList5"/>
    <dgm:cxn modelId="{50BA69C9-54FB-4137-AEDE-2759D98524E1}" srcId="{CB1070D7-4B5A-4D11-9076-84B60D47CDAF}" destId="{B106F0F9-4EC9-4DB2-87C2-7411B949CF52}" srcOrd="0" destOrd="0" parTransId="{4C8A7163-DEC1-4E20-815E-B512A4F7FC32}" sibTransId="{5D476D9E-1F36-48EB-B3D9-B28E8B8B0E7E}"/>
    <dgm:cxn modelId="{033C8BCA-3679-4586-9806-FA4E6D339DA7}" type="presOf" srcId="{3804D20C-DBBB-467E-AB5E-5BD7A7D9192C}" destId="{2F4C2591-FCA1-4467-8024-5D7D2372BBBC}" srcOrd="0" destOrd="0" presId="urn:microsoft.com/office/officeart/2005/8/layout/vList5"/>
    <dgm:cxn modelId="{4FE5BCDB-34FF-4534-B830-6291550DEEC9}" type="presOf" srcId="{EEC4506D-EE29-457B-BF51-68643C5B29FF}" destId="{4A9AB786-2554-451D-8B3D-7C07A0357F99}" srcOrd="0" destOrd="0" presId="urn:microsoft.com/office/officeart/2005/8/layout/vList5"/>
    <dgm:cxn modelId="{6D7B3D6B-863F-4443-A746-BD3C6CE899EF}" type="presParOf" srcId="{FEBCEFC0-BC86-45B9-9C4B-BCCB7DEB40DD}" destId="{1C5B1B3C-CA03-4BD2-877B-725AE21ABD78}" srcOrd="0" destOrd="0" presId="urn:microsoft.com/office/officeart/2005/8/layout/vList5"/>
    <dgm:cxn modelId="{9F436535-44B2-4AA7-BE52-5DD2B92A83E2}" type="presParOf" srcId="{1C5B1B3C-CA03-4BD2-877B-725AE21ABD78}" destId="{4175105A-06E8-418C-BD17-E99C7FF5705A}" srcOrd="0" destOrd="0" presId="urn:microsoft.com/office/officeart/2005/8/layout/vList5"/>
    <dgm:cxn modelId="{D3F341E1-79CD-40D6-9D57-F8670FBD6890}" type="presParOf" srcId="{1C5B1B3C-CA03-4BD2-877B-725AE21ABD78}" destId="{4A9AB786-2554-451D-8B3D-7C07A0357F99}" srcOrd="1" destOrd="0" presId="urn:microsoft.com/office/officeart/2005/8/layout/vList5"/>
    <dgm:cxn modelId="{CF33B3C8-5841-4C46-B7FE-28CC749595FF}" type="presParOf" srcId="{FEBCEFC0-BC86-45B9-9C4B-BCCB7DEB40DD}" destId="{EC504728-E2DE-48B8-A1ED-72907314AFB8}" srcOrd="1" destOrd="0" presId="urn:microsoft.com/office/officeart/2005/8/layout/vList5"/>
    <dgm:cxn modelId="{81F5C767-6AE7-49A9-857D-1CE52C3A4ED3}" type="presParOf" srcId="{FEBCEFC0-BC86-45B9-9C4B-BCCB7DEB40DD}" destId="{EFCDB6E3-A94A-4E73-A585-F0DCCA33FC78}" srcOrd="2" destOrd="0" presId="urn:microsoft.com/office/officeart/2005/8/layout/vList5"/>
    <dgm:cxn modelId="{DE019831-5432-440A-BB31-86742A7A866D}" type="presParOf" srcId="{EFCDB6E3-A94A-4E73-A585-F0DCCA33FC78}" destId="{C4726E36-5168-45E3-A0F4-8412ACDB3EB8}" srcOrd="0" destOrd="0" presId="urn:microsoft.com/office/officeart/2005/8/layout/vList5"/>
    <dgm:cxn modelId="{67F48D23-68F7-4875-8246-9F1CBFE24296}" type="presParOf" srcId="{EFCDB6E3-A94A-4E73-A585-F0DCCA33FC78}" destId="{2F4C2591-FCA1-4467-8024-5D7D2372BBBC}"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93EA76-A5D5-41E7-BD6D-623CD94CDF58}">
      <dsp:nvSpPr>
        <dsp:cNvPr id="0" name=""/>
        <dsp:cNvSpPr/>
      </dsp:nvSpPr>
      <dsp:spPr>
        <a:xfrm>
          <a:off x="373" y="43841"/>
          <a:ext cx="3870364" cy="1296000"/>
        </a:xfrm>
        <a:prstGeom prst="chevron">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32004" rIns="32004" bIns="32004" numCol="1" spcCol="1270" anchor="ctr" anchorCtr="0">
          <a:noAutofit/>
        </a:bodyPr>
        <a:lstStyle/>
        <a:p>
          <a:pPr marL="0" lvl="0" indent="0" algn="ctr" defTabSz="1066800">
            <a:lnSpc>
              <a:spcPct val="90000"/>
            </a:lnSpc>
            <a:spcBef>
              <a:spcPct val="0"/>
            </a:spcBef>
            <a:spcAft>
              <a:spcPct val="35000"/>
            </a:spcAft>
            <a:buNone/>
          </a:pPr>
          <a:r>
            <a:rPr lang="en-US" sz="2400" kern="1200" dirty="0"/>
            <a:t>Procedural Index</a:t>
          </a:r>
        </a:p>
      </dsp:txBody>
      <dsp:txXfrm>
        <a:off x="648373" y="43841"/>
        <a:ext cx="2574364" cy="1296000"/>
      </dsp:txXfrm>
    </dsp:sp>
    <dsp:sp modelId="{DFFB4D50-3C38-4B85-944A-3A3C39A98B96}">
      <dsp:nvSpPr>
        <dsp:cNvPr id="0" name=""/>
        <dsp:cNvSpPr/>
      </dsp:nvSpPr>
      <dsp:spPr>
        <a:xfrm>
          <a:off x="373" y="1501841"/>
          <a:ext cx="3096291" cy="2933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228600" lvl="1" indent="-228600" algn="l" defTabSz="1066800">
            <a:lnSpc>
              <a:spcPct val="90000"/>
            </a:lnSpc>
            <a:spcBef>
              <a:spcPct val="0"/>
            </a:spcBef>
            <a:spcAft>
              <a:spcPct val="15000"/>
            </a:spcAft>
            <a:buChar char="•"/>
          </a:pPr>
          <a:r>
            <a:rPr lang="en-US" sz="2400" kern="1200" dirty="0"/>
            <a:t>Counting</a:t>
          </a:r>
        </a:p>
        <a:p>
          <a:pPr marL="228600" lvl="1" indent="-228600" algn="l" defTabSz="1066800">
            <a:lnSpc>
              <a:spcPct val="90000"/>
            </a:lnSpc>
            <a:spcBef>
              <a:spcPct val="0"/>
            </a:spcBef>
            <a:spcAft>
              <a:spcPct val="15000"/>
            </a:spcAft>
            <a:buChar char="•"/>
          </a:pPr>
          <a:r>
            <a:rPr lang="en-US" sz="2400" kern="1200" dirty="0"/>
            <a:t>Order</a:t>
          </a:r>
        </a:p>
        <a:p>
          <a:pPr marL="228600" lvl="1" indent="-228600" algn="l" defTabSz="1066800">
            <a:lnSpc>
              <a:spcPct val="90000"/>
            </a:lnSpc>
            <a:spcBef>
              <a:spcPct val="0"/>
            </a:spcBef>
            <a:spcAft>
              <a:spcPct val="15000"/>
            </a:spcAft>
            <a:buChar char="•"/>
          </a:pPr>
          <a:r>
            <a:rPr lang="en-US" sz="2400" kern="1200" dirty="0"/>
            <a:t>Sequence</a:t>
          </a:r>
        </a:p>
        <a:p>
          <a:pPr marL="228600" lvl="1" indent="-228600" algn="l" defTabSz="1066800">
            <a:lnSpc>
              <a:spcPct val="90000"/>
            </a:lnSpc>
            <a:spcBef>
              <a:spcPct val="0"/>
            </a:spcBef>
            <a:spcAft>
              <a:spcPct val="15000"/>
            </a:spcAft>
            <a:buChar char="•"/>
          </a:pPr>
          <a:r>
            <a:rPr lang="en-US" sz="2400" kern="1200" dirty="0"/>
            <a:t>Follow procedures </a:t>
          </a:r>
        </a:p>
      </dsp:txBody>
      <dsp:txXfrm>
        <a:off x="373" y="1501841"/>
        <a:ext cx="3096291" cy="2933718"/>
      </dsp:txXfrm>
    </dsp:sp>
    <dsp:sp modelId="{75576DE7-886C-4BE5-80A0-DE431B3B3C38}">
      <dsp:nvSpPr>
        <dsp:cNvPr id="0" name=""/>
        <dsp:cNvSpPr/>
      </dsp:nvSpPr>
      <dsp:spPr>
        <a:xfrm>
          <a:off x="3654737" y="43841"/>
          <a:ext cx="3870364" cy="1296000"/>
        </a:xfrm>
        <a:prstGeom prst="chevron">
          <a:avLst/>
        </a:prstGeom>
        <a:solidFill>
          <a:schemeClr val="accent2">
            <a:hueOff val="363501"/>
            <a:satOff val="-16086"/>
            <a:lumOff val="2059"/>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32004" rIns="32004" bIns="32004" numCol="1" spcCol="1270" anchor="ctr" anchorCtr="0">
          <a:noAutofit/>
        </a:bodyPr>
        <a:lstStyle/>
        <a:p>
          <a:pPr marL="0" lvl="0" indent="0" algn="ctr" defTabSz="1066800">
            <a:lnSpc>
              <a:spcPct val="90000"/>
            </a:lnSpc>
            <a:spcBef>
              <a:spcPct val="0"/>
            </a:spcBef>
            <a:spcAft>
              <a:spcPct val="35000"/>
            </a:spcAft>
            <a:buNone/>
          </a:pPr>
          <a:r>
            <a:rPr lang="en-US" sz="2400" kern="1200" dirty="0"/>
            <a:t>Verbal Index</a:t>
          </a:r>
        </a:p>
      </dsp:txBody>
      <dsp:txXfrm>
        <a:off x="4302737" y="43841"/>
        <a:ext cx="2574364" cy="1296000"/>
      </dsp:txXfrm>
    </dsp:sp>
    <dsp:sp modelId="{C3A34AAD-68EF-4285-B022-92E117AEDEF0}">
      <dsp:nvSpPr>
        <dsp:cNvPr id="0" name=""/>
        <dsp:cNvSpPr/>
      </dsp:nvSpPr>
      <dsp:spPr>
        <a:xfrm>
          <a:off x="3654737" y="1501841"/>
          <a:ext cx="3096291" cy="2933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228600" lvl="1" indent="-228600" algn="l" defTabSz="1066800">
            <a:lnSpc>
              <a:spcPct val="90000"/>
            </a:lnSpc>
            <a:spcBef>
              <a:spcPct val="0"/>
            </a:spcBef>
            <a:spcAft>
              <a:spcPct val="15000"/>
            </a:spcAft>
            <a:buChar char="•"/>
          </a:pPr>
          <a:r>
            <a:rPr lang="en-US" sz="2400" kern="1200" dirty="0"/>
            <a:t>Identify numbers</a:t>
          </a:r>
        </a:p>
        <a:p>
          <a:pPr marL="228600" lvl="1" indent="-228600" algn="l" defTabSz="1066800">
            <a:lnSpc>
              <a:spcPct val="90000"/>
            </a:lnSpc>
            <a:spcBef>
              <a:spcPct val="0"/>
            </a:spcBef>
            <a:spcAft>
              <a:spcPct val="15000"/>
            </a:spcAft>
            <a:buChar char="•"/>
          </a:pPr>
          <a:r>
            <a:rPr lang="en-US" sz="2400" kern="1200" dirty="0"/>
            <a:t>Recall facts</a:t>
          </a:r>
        </a:p>
        <a:p>
          <a:pPr marL="228600" lvl="1" indent="-228600" algn="l" defTabSz="1066800">
            <a:lnSpc>
              <a:spcPct val="90000"/>
            </a:lnSpc>
            <a:spcBef>
              <a:spcPct val="0"/>
            </a:spcBef>
            <a:spcAft>
              <a:spcPct val="15000"/>
            </a:spcAft>
            <a:buChar char="•"/>
          </a:pPr>
          <a:r>
            <a:rPr lang="en-US" sz="2400" kern="1200" dirty="0"/>
            <a:t>Understand terminology</a:t>
          </a:r>
        </a:p>
      </dsp:txBody>
      <dsp:txXfrm>
        <a:off x="3654737" y="1501841"/>
        <a:ext cx="3096291" cy="2933718"/>
      </dsp:txXfrm>
    </dsp:sp>
    <dsp:sp modelId="{D5718EF2-47BB-4B15-9EDA-D16C4EE3DEA7}">
      <dsp:nvSpPr>
        <dsp:cNvPr id="0" name=""/>
        <dsp:cNvSpPr/>
      </dsp:nvSpPr>
      <dsp:spPr>
        <a:xfrm>
          <a:off x="7309101" y="43841"/>
          <a:ext cx="3870364" cy="1296000"/>
        </a:xfrm>
        <a:prstGeom prst="chevron">
          <a:avLst/>
        </a:prstGeom>
        <a:solidFill>
          <a:schemeClr val="accent2">
            <a:hueOff val="727001"/>
            <a:satOff val="-32172"/>
            <a:lumOff val="4118"/>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32004" rIns="32004" bIns="32004" numCol="1" spcCol="1270" anchor="ctr" anchorCtr="0">
          <a:noAutofit/>
        </a:bodyPr>
        <a:lstStyle/>
        <a:p>
          <a:pPr marL="0" lvl="0" indent="0" algn="ctr" defTabSz="1066800">
            <a:lnSpc>
              <a:spcPct val="90000"/>
            </a:lnSpc>
            <a:spcBef>
              <a:spcPct val="0"/>
            </a:spcBef>
            <a:spcAft>
              <a:spcPct val="35000"/>
            </a:spcAft>
            <a:buNone/>
          </a:pPr>
          <a:r>
            <a:rPr lang="en-US" sz="2400" kern="1200" dirty="0"/>
            <a:t>Semantic Index</a:t>
          </a:r>
        </a:p>
      </dsp:txBody>
      <dsp:txXfrm>
        <a:off x="7957101" y="43841"/>
        <a:ext cx="2574364" cy="1296000"/>
      </dsp:txXfrm>
    </dsp:sp>
    <dsp:sp modelId="{DC450676-0B88-4F19-84D6-096F8C4EE84D}">
      <dsp:nvSpPr>
        <dsp:cNvPr id="0" name=""/>
        <dsp:cNvSpPr/>
      </dsp:nvSpPr>
      <dsp:spPr>
        <a:xfrm>
          <a:off x="7309101" y="1501841"/>
          <a:ext cx="3096291" cy="2933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228600" lvl="1" indent="-228600" algn="l" defTabSz="1066800">
            <a:lnSpc>
              <a:spcPct val="90000"/>
            </a:lnSpc>
            <a:spcBef>
              <a:spcPct val="0"/>
            </a:spcBef>
            <a:spcAft>
              <a:spcPct val="15000"/>
            </a:spcAft>
            <a:buChar char="•"/>
          </a:pPr>
          <a:r>
            <a:rPr lang="en-US" sz="2400" kern="1200" dirty="0"/>
            <a:t>Magnitude representation</a:t>
          </a:r>
        </a:p>
        <a:p>
          <a:pPr marL="228600" lvl="1" indent="-228600" algn="l" defTabSz="1066800">
            <a:lnSpc>
              <a:spcPct val="90000"/>
            </a:lnSpc>
            <a:spcBef>
              <a:spcPct val="0"/>
            </a:spcBef>
            <a:spcAft>
              <a:spcPct val="15000"/>
            </a:spcAft>
            <a:buChar char="•"/>
          </a:pPr>
          <a:r>
            <a:rPr lang="en-US" sz="2400" kern="1200" dirty="0"/>
            <a:t>Estimation</a:t>
          </a:r>
        </a:p>
        <a:p>
          <a:pPr marL="228600" lvl="1" indent="-228600" algn="l" defTabSz="1066800">
            <a:lnSpc>
              <a:spcPct val="90000"/>
            </a:lnSpc>
            <a:spcBef>
              <a:spcPct val="0"/>
            </a:spcBef>
            <a:spcAft>
              <a:spcPct val="15000"/>
            </a:spcAft>
            <a:buChar char="•"/>
          </a:pPr>
          <a:r>
            <a:rPr lang="en-US" sz="2400" kern="1200" dirty="0"/>
            <a:t>Pattern recognition</a:t>
          </a:r>
        </a:p>
        <a:p>
          <a:pPr marL="228600" lvl="1" indent="-228600" algn="l" defTabSz="1066800">
            <a:lnSpc>
              <a:spcPct val="90000"/>
            </a:lnSpc>
            <a:spcBef>
              <a:spcPct val="0"/>
            </a:spcBef>
            <a:spcAft>
              <a:spcPct val="15000"/>
            </a:spcAft>
            <a:buChar char="•"/>
          </a:pPr>
          <a:r>
            <a:rPr lang="en-US" sz="2400" kern="1200" dirty="0"/>
            <a:t>Quantitative reasoning</a:t>
          </a:r>
        </a:p>
        <a:p>
          <a:pPr marL="228600" lvl="1" indent="-228600" algn="l" defTabSz="1066800">
            <a:lnSpc>
              <a:spcPct val="90000"/>
            </a:lnSpc>
            <a:spcBef>
              <a:spcPct val="0"/>
            </a:spcBef>
            <a:spcAft>
              <a:spcPct val="15000"/>
            </a:spcAft>
            <a:buChar char="•"/>
          </a:pPr>
          <a:r>
            <a:rPr lang="en-US" sz="2400" kern="1200" dirty="0"/>
            <a:t>Solving real world problems</a:t>
          </a:r>
        </a:p>
      </dsp:txBody>
      <dsp:txXfrm>
        <a:off x="7309101" y="1501841"/>
        <a:ext cx="3096291" cy="293371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E85E99-67FB-4F4F-89EF-F095B91A8EFF}">
      <dsp:nvSpPr>
        <dsp:cNvPr id="0" name=""/>
        <dsp:cNvSpPr/>
      </dsp:nvSpPr>
      <dsp:spPr>
        <a:xfrm>
          <a:off x="14481" y="142706"/>
          <a:ext cx="1068417" cy="97978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97B13049-6F50-4B9B-B521-7D0516E40A1A}">
      <dsp:nvSpPr>
        <dsp:cNvPr id="0" name=""/>
        <dsp:cNvSpPr/>
      </dsp:nvSpPr>
      <dsp:spPr>
        <a:xfrm>
          <a:off x="14481" y="1256581"/>
          <a:ext cx="3052622" cy="4199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1155700">
            <a:lnSpc>
              <a:spcPct val="100000"/>
            </a:lnSpc>
            <a:spcBef>
              <a:spcPct val="0"/>
            </a:spcBef>
            <a:spcAft>
              <a:spcPct val="35000"/>
            </a:spcAft>
            <a:buNone/>
            <a:defRPr b="1"/>
          </a:pPr>
          <a:r>
            <a:rPr lang="en-US" sz="2600" kern="1200" dirty="0">
              <a:solidFill>
                <a:schemeClr val="bg1"/>
              </a:solidFill>
            </a:rPr>
            <a:t>Efficiency</a:t>
          </a:r>
        </a:p>
      </dsp:txBody>
      <dsp:txXfrm>
        <a:off x="14481" y="1256581"/>
        <a:ext cx="3052622" cy="419908"/>
      </dsp:txXfrm>
    </dsp:sp>
    <dsp:sp modelId="{6485E2D2-7EEC-4464-B38D-22A82F362409}">
      <dsp:nvSpPr>
        <dsp:cNvPr id="0" name=""/>
        <dsp:cNvSpPr/>
      </dsp:nvSpPr>
      <dsp:spPr>
        <a:xfrm>
          <a:off x="14481" y="1738856"/>
          <a:ext cx="3052622" cy="15222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55650">
            <a:lnSpc>
              <a:spcPct val="100000"/>
            </a:lnSpc>
            <a:spcBef>
              <a:spcPct val="0"/>
            </a:spcBef>
            <a:spcAft>
              <a:spcPct val="35000"/>
            </a:spcAft>
            <a:buNone/>
          </a:pPr>
          <a:r>
            <a:rPr lang="en-US" sz="1700" b="1" kern="1200" dirty="0"/>
            <a:t>Working memory available due to automaticity. </a:t>
          </a:r>
        </a:p>
        <a:p>
          <a:pPr marL="0" lvl="0" indent="0" algn="l" defTabSz="755650">
            <a:lnSpc>
              <a:spcPct val="100000"/>
            </a:lnSpc>
            <a:spcBef>
              <a:spcPct val="0"/>
            </a:spcBef>
            <a:spcAft>
              <a:spcPct val="35000"/>
            </a:spcAft>
            <a:buNone/>
          </a:pPr>
          <a:endParaRPr lang="en-US" sz="1700" b="1" kern="1200" dirty="0"/>
        </a:p>
        <a:p>
          <a:pPr marL="0" lvl="0" indent="0" algn="l" defTabSz="755650">
            <a:lnSpc>
              <a:spcPct val="100000"/>
            </a:lnSpc>
            <a:spcBef>
              <a:spcPct val="0"/>
            </a:spcBef>
            <a:spcAft>
              <a:spcPct val="35000"/>
            </a:spcAft>
            <a:buNone/>
          </a:pPr>
          <a:r>
            <a:rPr lang="en-US" sz="1700" b="1" kern="1200" dirty="0"/>
            <a:t>Carry out steps in reasonable amount of time.  </a:t>
          </a:r>
        </a:p>
      </dsp:txBody>
      <dsp:txXfrm>
        <a:off x="14481" y="1738856"/>
        <a:ext cx="3052622" cy="1522204"/>
      </dsp:txXfrm>
    </dsp:sp>
    <dsp:sp modelId="{6BE8DB99-3786-4608-A987-D1E42B63535D}">
      <dsp:nvSpPr>
        <dsp:cNvPr id="0" name=""/>
        <dsp:cNvSpPr/>
      </dsp:nvSpPr>
      <dsp:spPr>
        <a:xfrm>
          <a:off x="3601313" y="142706"/>
          <a:ext cx="1068417" cy="97978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7BD05721-983A-4743-9F46-FFD66C886B49}">
      <dsp:nvSpPr>
        <dsp:cNvPr id="0" name=""/>
        <dsp:cNvSpPr/>
      </dsp:nvSpPr>
      <dsp:spPr>
        <a:xfrm>
          <a:off x="3601313" y="1256581"/>
          <a:ext cx="3052622" cy="4199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1155700">
            <a:lnSpc>
              <a:spcPct val="100000"/>
            </a:lnSpc>
            <a:spcBef>
              <a:spcPct val="0"/>
            </a:spcBef>
            <a:spcAft>
              <a:spcPct val="35000"/>
            </a:spcAft>
            <a:buNone/>
            <a:defRPr b="1"/>
          </a:pPr>
          <a:r>
            <a:rPr lang="en-US" sz="2600" kern="1200" dirty="0">
              <a:solidFill>
                <a:schemeClr val="bg1"/>
              </a:solidFill>
            </a:rPr>
            <a:t>Flexibility</a:t>
          </a:r>
        </a:p>
      </dsp:txBody>
      <dsp:txXfrm>
        <a:off x="3601313" y="1256581"/>
        <a:ext cx="3052622" cy="419908"/>
      </dsp:txXfrm>
    </dsp:sp>
    <dsp:sp modelId="{89F05C51-BFB8-4F07-A7D0-0EC584644C2D}">
      <dsp:nvSpPr>
        <dsp:cNvPr id="0" name=""/>
        <dsp:cNvSpPr/>
      </dsp:nvSpPr>
      <dsp:spPr>
        <a:xfrm>
          <a:off x="3601313" y="1738856"/>
          <a:ext cx="3052622" cy="15222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55650">
            <a:lnSpc>
              <a:spcPct val="100000"/>
            </a:lnSpc>
            <a:spcBef>
              <a:spcPct val="0"/>
            </a:spcBef>
            <a:spcAft>
              <a:spcPct val="35000"/>
            </a:spcAft>
            <a:buNone/>
          </a:pPr>
          <a:r>
            <a:rPr lang="en-US" sz="1700" b="1" kern="1200" dirty="0"/>
            <a:t>Alternative Strategies</a:t>
          </a:r>
        </a:p>
        <a:p>
          <a:pPr marL="0" lvl="0" indent="0" algn="l" defTabSz="755650">
            <a:lnSpc>
              <a:spcPct val="100000"/>
            </a:lnSpc>
            <a:spcBef>
              <a:spcPct val="0"/>
            </a:spcBef>
            <a:spcAft>
              <a:spcPct val="35000"/>
            </a:spcAft>
            <a:buNone/>
          </a:pPr>
          <a:r>
            <a:rPr lang="en-US" sz="1700" b="1" kern="1200" dirty="0"/>
            <a:t>Cognitive exploration</a:t>
          </a:r>
        </a:p>
        <a:p>
          <a:pPr marL="0" lvl="0" indent="0" algn="l" defTabSz="755650">
            <a:lnSpc>
              <a:spcPct val="100000"/>
            </a:lnSpc>
            <a:spcBef>
              <a:spcPct val="0"/>
            </a:spcBef>
            <a:spcAft>
              <a:spcPct val="35000"/>
            </a:spcAft>
            <a:buNone/>
          </a:pPr>
          <a:r>
            <a:rPr lang="en-US" sz="1700" b="1" kern="1200" dirty="0"/>
            <a:t>Deep visual spatial understandings</a:t>
          </a:r>
        </a:p>
        <a:p>
          <a:pPr marL="0" lvl="0" indent="0" algn="l" defTabSz="755650">
            <a:lnSpc>
              <a:spcPct val="100000"/>
            </a:lnSpc>
            <a:spcBef>
              <a:spcPct val="0"/>
            </a:spcBef>
            <a:spcAft>
              <a:spcPct val="35000"/>
            </a:spcAft>
            <a:buNone/>
          </a:pPr>
          <a:r>
            <a:rPr lang="en-US" sz="1700" b="1" kern="1200" dirty="0"/>
            <a:t>Symbolic relationships</a:t>
          </a:r>
        </a:p>
        <a:p>
          <a:pPr marL="0" lvl="0" indent="0" algn="l" defTabSz="755650">
            <a:lnSpc>
              <a:spcPct val="100000"/>
            </a:lnSpc>
            <a:spcBef>
              <a:spcPct val="0"/>
            </a:spcBef>
            <a:spcAft>
              <a:spcPct val="35000"/>
            </a:spcAft>
            <a:buNone/>
          </a:pPr>
          <a:r>
            <a:rPr lang="en-US" sz="1700" b="1" kern="1200" dirty="0"/>
            <a:t>Executive function</a:t>
          </a:r>
          <a:r>
            <a:rPr lang="en-US" sz="1700" kern="1200" dirty="0"/>
            <a:t>s </a:t>
          </a:r>
        </a:p>
      </dsp:txBody>
      <dsp:txXfrm>
        <a:off x="3601313" y="1738856"/>
        <a:ext cx="3052622" cy="1522204"/>
      </dsp:txXfrm>
    </dsp:sp>
    <dsp:sp modelId="{B24A784D-2C9D-4848-8793-8CA178AF7EC4}">
      <dsp:nvSpPr>
        <dsp:cNvPr id="0" name=""/>
        <dsp:cNvSpPr/>
      </dsp:nvSpPr>
      <dsp:spPr>
        <a:xfrm>
          <a:off x="7188145" y="142706"/>
          <a:ext cx="1068417" cy="97978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9D99918A-9848-4EFB-B2DE-53DB5024EF94}">
      <dsp:nvSpPr>
        <dsp:cNvPr id="0" name=""/>
        <dsp:cNvSpPr/>
      </dsp:nvSpPr>
      <dsp:spPr>
        <a:xfrm>
          <a:off x="7188145" y="1256581"/>
          <a:ext cx="3052622" cy="4199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1155700">
            <a:lnSpc>
              <a:spcPct val="100000"/>
            </a:lnSpc>
            <a:spcBef>
              <a:spcPct val="0"/>
            </a:spcBef>
            <a:spcAft>
              <a:spcPct val="35000"/>
            </a:spcAft>
            <a:buNone/>
            <a:defRPr b="1"/>
          </a:pPr>
          <a:r>
            <a:rPr lang="en-US" sz="2600" kern="1200" dirty="0">
              <a:solidFill>
                <a:schemeClr val="bg1"/>
              </a:solidFill>
            </a:rPr>
            <a:t>Accuracy</a:t>
          </a:r>
        </a:p>
      </dsp:txBody>
      <dsp:txXfrm>
        <a:off x="7188145" y="1256581"/>
        <a:ext cx="3052622" cy="419908"/>
      </dsp:txXfrm>
    </dsp:sp>
    <dsp:sp modelId="{E6C108E7-77B8-4F80-9A7B-11C827B3C9B9}">
      <dsp:nvSpPr>
        <dsp:cNvPr id="0" name=""/>
        <dsp:cNvSpPr/>
      </dsp:nvSpPr>
      <dsp:spPr>
        <a:xfrm>
          <a:off x="7188145" y="1738856"/>
          <a:ext cx="3052622" cy="15222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55650">
            <a:lnSpc>
              <a:spcPct val="100000"/>
            </a:lnSpc>
            <a:spcBef>
              <a:spcPct val="0"/>
            </a:spcBef>
            <a:spcAft>
              <a:spcPct val="35000"/>
            </a:spcAft>
            <a:buNone/>
          </a:pPr>
          <a:r>
            <a:rPr lang="en-US" sz="1700" b="1" kern="1200" dirty="0"/>
            <a:t>Automaticity of fact retrieval skills</a:t>
          </a:r>
        </a:p>
        <a:p>
          <a:pPr marL="0" lvl="0" indent="0" algn="l" defTabSz="755650">
            <a:lnSpc>
              <a:spcPct val="100000"/>
            </a:lnSpc>
            <a:spcBef>
              <a:spcPct val="0"/>
            </a:spcBef>
            <a:spcAft>
              <a:spcPct val="35000"/>
            </a:spcAft>
            <a:buNone/>
          </a:pPr>
          <a:r>
            <a:rPr lang="en-US" sz="1700" b="1" kern="1200" dirty="0"/>
            <a:t>Relies on verbal/symbolic coding of rote info stored in language dependent mode</a:t>
          </a:r>
        </a:p>
        <a:p>
          <a:pPr marL="0" lvl="0" indent="0" algn="l" defTabSz="755650">
            <a:lnSpc>
              <a:spcPct val="100000"/>
            </a:lnSpc>
            <a:spcBef>
              <a:spcPct val="0"/>
            </a:spcBef>
            <a:spcAft>
              <a:spcPct val="35000"/>
            </a:spcAft>
            <a:buNone/>
          </a:pPr>
          <a:r>
            <a:rPr lang="en-US" sz="1700" b="1" kern="1200" dirty="0"/>
            <a:t>Checking for accuracy </a:t>
          </a:r>
        </a:p>
      </dsp:txBody>
      <dsp:txXfrm>
        <a:off x="7188145" y="1738856"/>
        <a:ext cx="3052622" cy="152220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0D8E0F-A225-470F-A30B-11F211F3368A}">
      <dsp:nvSpPr>
        <dsp:cNvPr id="0" name=""/>
        <dsp:cNvSpPr/>
      </dsp:nvSpPr>
      <dsp:spPr>
        <a:xfrm>
          <a:off x="3479" y="79967"/>
          <a:ext cx="3392250" cy="1341947"/>
        </a:xfrm>
        <a:prstGeom prst="rect">
          <a:avLst/>
        </a:prstGeom>
        <a:solidFill>
          <a:schemeClr val="accent2">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en-US" sz="2400" kern="1200"/>
            <a:t>Unit 1:  Arousal Activation</a:t>
          </a:r>
        </a:p>
      </dsp:txBody>
      <dsp:txXfrm>
        <a:off x="3479" y="79967"/>
        <a:ext cx="3392250" cy="1341947"/>
      </dsp:txXfrm>
    </dsp:sp>
    <dsp:sp modelId="{60FB8B75-199E-442F-9F72-631C1207178A}">
      <dsp:nvSpPr>
        <dsp:cNvPr id="0" name=""/>
        <dsp:cNvSpPr/>
      </dsp:nvSpPr>
      <dsp:spPr>
        <a:xfrm>
          <a:off x="3479" y="1421914"/>
          <a:ext cx="3392250" cy="2223450"/>
        </a:xfrm>
        <a:prstGeom prst="rect">
          <a:avLst/>
        </a:prstGeom>
        <a:solidFill>
          <a:schemeClr val="accent2">
            <a:tint val="40000"/>
            <a:alpha val="90000"/>
            <a:hueOff val="0"/>
            <a:satOff val="0"/>
            <a:lumOff val="0"/>
            <a:alphaOff val="0"/>
          </a:schemeClr>
        </a:solidFill>
        <a:ln w="15875"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en-US" sz="2400" b="1" kern="1200"/>
            <a:t>RAS takes in information</a:t>
          </a:r>
        </a:p>
        <a:p>
          <a:pPr marL="228600" lvl="1" indent="-228600" algn="l" defTabSz="1066800">
            <a:lnSpc>
              <a:spcPct val="90000"/>
            </a:lnSpc>
            <a:spcBef>
              <a:spcPct val="0"/>
            </a:spcBef>
            <a:spcAft>
              <a:spcPct val="15000"/>
            </a:spcAft>
            <a:buChar char="•"/>
          </a:pPr>
          <a:r>
            <a:rPr lang="en-US" sz="2400" b="1" kern="1200"/>
            <a:t>Attention/</a:t>
          </a:r>
        </a:p>
        <a:p>
          <a:pPr marL="228600" lvl="1" indent="-228600" algn="l" defTabSz="1066800">
            <a:lnSpc>
              <a:spcPct val="90000"/>
            </a:lnSpc>
            <a:spcBef>
              <a:spcPct val="0"/>
            </a:spcBef>
            <a:spcAft>
              <a:spcPct val="15000"/>
            </a:spcAft>
            <a:buChar char="•"/>
          </a:pPr>
          <a:r>
            <a:rPr lang="en-US" sz="2400" b="1" kern="1200"/>
            <a:t>stimulus</a:t>
          </a:r>
        </a:p>
      </dsp:txBody>
      <dsp:txXfrm>
        <a:off x="3479" y="1421914"/>
        <a:ext cx="3392250" cy="2223450"/>
      </dsp:txXfrm>
    </dsp:sp>
    <dsp:sp modelId="{2377A22A-B77E-4BAA-837C-3A23F5F07DE6}">
      <dsp:nvSpPr>
        <dsp:cNvPr id="0" name=""/>
        <dsp:cNvSpPr/>
      </dsp:nvSpPr>
      <dsp:spPr>
        <a:xfrm>
          <a:off x="3870644" y="79967"/>
          <a:ext cx="3392250" cy="1341947"/>
        </a:xfrm>
        <a:prstGeom prst="rect">
          <a:avLst/>
        </a:prstGeom>
        <a:solidFill>
          <a:schemeClr val="accent3">
            <a:hueOff val="0"/>
            <a:satOff val="0"/>
            <a:lumOff val="0"/>
            <a:alphaOff val="0"/>
          </a:schemeClr>
        </a:solidFill>
        <a:ln w="15875"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en-US" sz="2400" kern="1200"/>
            <a:t>Unit 2:  Perceptual Integration</a:t>
          </a:r>
        </a:p>
      </dsp:txBody>
      <dsp:txXfrm>
        <a:off x="3870644" y="79967"/>
        <a:ext cx="3392250" cy="1341947"/>
      </dsp:txXfrm>
    </dsp:sp>
    <dsp:sp modelId="{1777669E-782A-483B-983F-EB2F396784C4}">
      <dsp:nvSpPr>
        <dsp:cNvPr id="0" name=""/>
        <dsp:cNvSpPr/>
      </dsp:nvSpPr>
      <dsp:spPr>
        <a:xfrm>
          <a:off x="3870644" y="1421914"/>
          <a:ext cx="3392250" cy="2223450"/>
        </a:xfrm>
        <a:prstGeom prst="rect">
          <a:avLst/>
        </a:prstGeom>
        <a:solidFill>
          <a:schemeClr val="accent3">
            <a:tint val="40000"/>
            <a:alpha val="90000"/>
            <a:hueOff val="0"/>
            <a:satOff val="0"/>
            <a:lumOff val="0"/>
            <a:alphaOff val="0"/>
          </a:schemeClr>
        </a:solidFill>
        <a:ln w="15875" cap="rnd"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en-US" sz="2400" b="1" kern="1200"/>
            <a:t>Posterior Brain</a:t>
          </a:r>
        </a:p>
        <a:p>
          <a:pPr marL="228600" lvl="1" indent="-228600" algn="l" defTabSz="1066800">
            <a:lnSpc>
              <a:spcPct val="90000"/>
            </a:lnSpc>
            <a:spcBef>
              <a:spcPct val="0"/>
            </a:spcBef>
            <a:spcAft>
              <a:spcPct val="15000"/>
            </a:spcAft>
            <a:buChar char="•"/>
          </a:pPr>
          <a:r>
            <a:rPr lang="en-US" sz="2400" b="1" kern="1200"/>
            <a:t>Occipital, Parietal, Temporal</a:t>
          </a:r>
        </a:p>
        <a:p>
          <a:pPr marL="228600" lvl="1" indent="-228600" algn="l" defTabSz="1066800">
            <a:lnSpc>
              <a:spcPct val="90000"/>
            </a:lnSpc>
            <a:spcBef>
              <a:spcPct val="0"/>
            </a:spcBef>
            <a:spcAft>
              <a:spcPct val="15000"/>
            </a:spcAft>
            <a:buChar char="•"/>
          </a:pPr>
          <a:r>
            <a:rPr lang="en-US" sz="2400" b="1" kern="1200"/>
            <a:t>Simultaneous/</a:t>
          </a:r>
        </a:p>
        <a:p>
          <a:pPr marL="228600" lvl="1" indent="-228600" algn="l" defTabSz="1066800">
            <a:lnSpc>
              <a:spcPct val="90000"/>
            </a:lnSpc>
            <a:spcBef>
              <a:spcPct val="0"/>
            </a:spcBef>
            <a:spcAft>
              <a:spcPct val="15000"/>
            </a:spcAft>
            <a:buChar char="•"/>
          </a:pPr>
          <a:r>
            <a:rPr lang="en-US" sz="2400" b="1" kern="1200"/>
            <a:t>sequential </a:t>
          </a:r>
        </a:p>
      </dsp:txBody>
      <dsp:txXfrm>
        <a:off x="3870644" y="1421914"/>
        <a:ext cx="3392250" cy="2223450"/>
      </dsp:txXfrm>
    </dsp:sp>
    <dsp:sp modelId="{BD98CD05-E8CC-423D-83A0-89E030A40360}">
      <dsp:nvSpPr>
        <dsp:cNvPr id="0" name=""/>
        <dsp:cNvSpPr/>
      </dsp:nvSpPr>
      <dsp:spPr>
        <a:xfrm>
          <a:off x="7737810" y="79967"/>
          <a:ext cx="3392250" cy="1341947"/>
        </a:xfrm>
        <a:prstGeom prst="rect">
          <a:avLst/>
        </a:prstGeom>
        <a:solidFill>
          <a:schemeClr val="accent4">
            <a:hueOff val="0"/>
            <a:satOff val="0"/>
            <a:lumOff val="0"/>
            <a:alphaOff val="0"/>
          </a:schemeClr>
        </a:solidFill>
        <a:ln w="1587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en-US" sz="2400" kern="1200"/>
            <a:t>Unit 3:  Higher level Executive </a:t>
          </a:r>
        </a:p>
        <a:p>
          <a:pPr marL="0" lvl="0" indent="0" algn="ctr" defTabSz="1066800">
            <a:lnSpc>
              <a:spcPct val="90000"/>
            </a:lnSpc>
            <a:spcBef>
              <a:spcPct val="0"/>
            </a:spcBef>
            <a:spcAft>
              <a:spcPct val="35000"/>
            </a:spcAft>
            <a:buNone/>
          </a:pPr>
          <a:r>
            <a:rPr lang="en-US" sz="2400" kern="1200"/>
            <a:t>Functioning</a:t>
          </a:r>
        </a:p>
      </dsp:txBody>
      <dsp:txXfrm>
        <a:off x="7737810" y="79967"/>
        <a:ext cx="3392250" cy="1341947"/>
      </dsp:txXfrm>
    </dsp:sp>
    <dsp:sp modelId="{07931798-9A55-40ED-9898-2E5A41936B98}">
      <dsp:nvSpPr>
        <dsp:cNvPr id="0" name=""/>
        <dsp:cNvSpPr/>
      </dsp:nvSpPr>
      <dsp:spPr>
        <a:xfrm>
          <a:off x="7737810" y="1421914"/>
          <a:ext cx="3392250" cy="2223450"/>
        </a:xfrm>
        <a:prstGeom prst="rect">
          <a:avLst/>
        </a:prstGeom>
        <a:solidFill>
          <a:schemeClr val="accent4">
            <a:tint val="40000"/>
            <a:alpha val="90000"/>
            <a:hueOff val="0"/>
            <a:satOff val="0"/>
            <a:lumOff val="0"/>
            <a:alphaOff val="0"/>
          </a:schemeClr>
        </a:solidFill>
        <a:ln w="15875" cap="rnd"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en-US" sz="2400" b="1" kern="1200"/>
            <a:t>Direct toward goal</a:t>
          </a:r>
        </a:p>
        <a:p>
          <a:pPr marL="228600" lvl="1" indent="-228600" algn="l" defTabSz="1066800">
            <a:lnSpc>
              <a:spcPct val="90000"/>
            </a:lnSpc>
            <a:spcBef>
              <a:spcPct val="0"/>
            </a:spcBef>
            <a:spcAft>
              <a:spcPct val="15000"/>
            </a:spcAft>
            <a:buChar char="•"/>
          </a:pPr>
          <a:r>
            <a:rPr lang="en-US" sz="2400" b="1" kern="1200" dirty="0"/>
            <a:t>Develop plan to achieve</a:t>
          </a:r>
        </a:p>
        <a:p>
          <a:pPr marL="228600" lvl="1" indent="-228600" algn="l" defTabSz="1066800">
            <a:lnSpc>
              <a:spcPct val="90000"/>
            </a:lnSpc>
            <a:spcBef>
              <a:spcPct val="0"/>
            </a:spcBef>
            <a:spcAft>
              <a:spcPct val="15000"/>
            </a:spcAft>
            <a:buChar char="•"/>
          </a:pPr>
          <a:r>
            <a:rPr lang="en-US" sz="2400" b="1" kern="1200"/>
            <a:t>Inhibit distractions</a:t>
          </a:r>
        </a:p>
      </dsp:txBody>
      <dsp:txXfrm>
        <a:off x="7737810" y="1421914"/>
        <a:ext cx="3392250" cy="222345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08FF5A-84C8-40B8-9A0B-2FA1164C121A}">
      <dsp:nvSpPr>
        <dsp:cNvPr id="0" name=""/>
        <dsp:cNvSpPr/>
      </dsp:nvSpPr>
      <dsp:spPr>
        <a:xfrm>
          <a:off x="4094" y="63999"/>
          <a:ext cx="2462055" cy="751611"/>
        </a:xfrm>
        <a:prstGeom prst="rect">
          <a:avLst/>
        </a:prstGeom>
        <a:gradFill rotWithShape="0">
          <a:gsLst>
            <a:gs pos="0">
              <a:schemeClr val="dk2">
                <a:hueOff val="0"/>
                <a:satOff val="0"/>
                <a:lumOff val="0"/>
                <a:alphaOff val="0"/>
                <a:tint val="98000"/>
                <a:hueMod val="94000"/>
                <a:satMod val="130000"/>
                <a:lumMod val="128000"/>
              </a:schemeClr>
            </a:gs>
            <a:gs pos="100000">
              <a:schemeClr val="dk2">
                <a:hueOff val="0"/>
                <a:satOff val="0"/>
                <a:lumOff val="0"/>
                <a:alphaOff val="0"/>
                <a:shade val="94000"/>
                <a:lumMod val="88000"/>
              </a:schemeClr>
            </a:gs>
          </a:gsLst>
          <a:lin ang="5400000" scaled="0"/>
        </a:gradFill>
        <a:ln w="9525" cap="rnd" cmpd="sng" algn="ctr">
          <a:solidFill>
            <a:schemeClr val="dk2">
              <a:hueOff val="0"/>
              <a:satOff val="0"/>
              <a:lumOff val="0"/>
              <a:alphaOff val="0"/>
            </a:schemeClr>
          </a:solidFill>
          <a:prstDash val="solid"/>
        </a:ln>
        <a:effectLst>
          <a:innerShdw blurRad="25400" dist="12700" dir="13500000">
            <a:srgbClr val="000000">
              <a:alpha val="45000"/>
            </a:srgbClr>
          </a:innerShdw>
        </a:effectLst>
      </dsp:spPr>
      <dsp:style>
        <a:lnRef idx="1">
          <a:scrgbClr r="0" g="0" b="0"/>
        </a:lnRef>
        <a:fillRef idx="3">
          <a:scrgbClr r="0" g="0" b="0"/>
        </a:fillRef>
        <a:effectRef idx="2">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US" sz="1800" kern="1200" dirty="0"/>
            <a:t>Planning</a:t>
          </a:r>
        </a:p>
        <a:p>
          <a:pPr marL="0" lvl="0" indent="0" algn="ctr" defTabSz="800100">
            <a:lnSpc>
              <a:spcPct val="90000"/>
            </a:lnSpc>
            <a:spcBef>
              <a:spcPct val="0"/>
            </a:spcBef>
            <a:spcAft>
              <a:spcPct val="35000"/>
            </a:spcAft>
            <a:buNone/>
          </a:pPr>
          <a:r>
            <a:rPr lang="en-US" sz="1800" kern="1200" dirty="0"/>
            <a:t> Unit 3</a:t>
          </a:r>
        </a:p>
      </dsp:txBody>
      <dsp:txXfrm>
        <a:off x="4094" y="63999"/>
        <a:ext cx="2462055" cy="751611"/>
      </dsp:txXfrm>
    </dsp:sp>
    <dsp:sp modelId="{791BABBF-67F5-4782-8900-0B8B4F4A24AD}">
      <dsp:nvSpPr>
        <dsp:cNvPr id="0" name=""/>
        <dsp:cNvSpPr/>
      </dsp:nvSpPr>
      <dsp:spPr>
        <a:xfrm>
          <a:off x="4094" y="815610"/>
          <a:ext cx="2462055" cy="3051067"/>
        </a:xfrm>
        <a:prstGeom prst="rect">
          <a:avLst/>
        </a:prstGeom>
        <a:solidFill>
          <a:schemeClr val="dk2">
            <a:alpha val="90000"/>
            <a:tint val="40000"/>
            <a:hueOff val="0"/>
            <a:satOff val="0"/>
            <a:lumOff val="0"/>
            <a:alphaOff val="0"/>
          </a:schemeClr>
        </a:solidFill>
        <a:ln w="9525" cap="rnd" cmpd="sng" algn="ctr">
          <a:solidFill>
            <a:schemeClr val="dk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b="1" kern="1200" dirty="0"/>
            <a:t>Information retrieval</a:t>
          </a:r>
        </a:p>
        <a:p>
          <a:pPr marL="171450" lvl="1" indent="-171450" algn="l" defTabSz="800100">
            <a:lnSpc>
              <a:spcPct val="90000"/>
            </a:lnSpc>
            <a:spcBef>
              <a:spcPct val="0"/>
            </a:spcBef>
            <a:spcAft>
              <a:spcPct val="15000"/>
            </a:spcAft>
            <a:buChar char="•"/>
          </a:pPr>
          <a:r>
            <a:rPr lang="en-US" sz="1800" b="1" kern="1200" dirty="0"/>
            <a:t>Determine, apply, self-monitor, and self-correct</a:t>
          </a:r>
        </a:p>
        <a:p>
          <a:pPr marL="171450" lvl="1" indent="-171450" algn="l" defTabSz="800100">
            <a:lnSpc>
              <a:spcPct val="90000"/>
            </a:lnSpc>
            <a:spcBef>
              <a:spcPct val="0"/>
            </a:spcBef>
            <a:spcAft>
              <a:spcPct val="15000"/>
            </a:spcAft>
            <a:buChar char="•"/>
          </a:pPr>
          <a:r>
            <a:rPr lang="en-US" sz="1800" b="1" kern="1200" dirty="0"/>
            <a:t>Intentionality</a:t>
          </a:r>
        </a:p>
      </dsp:txBody>
      <dsp:txXfrm>
        <a:off x="4094" y="815610"/>
        <a:ext cx="2462055" cy="3051067"/>
      </dsp:txXfrm>
    </dsp:sp>
    <dsp:sp modelId="{E731A04C-018C-4912-917D-5D1BF0ED444D}">
      <dsp:nvSpPr>
        <dsp:cNvPr id="0" name=""/>
        <dsp:cNvSpPr/>
      </dsp:nvSpPr>
      <dsp:spPr>
        <a:xfrm>
          <a:off x="2810837" y="63999"/>
          <a:ext cx="2462055" cy="751611"/>
        </a:xfrm>
        <a:prstGeom prst="rect">
          <a:avLst/>
        </a:prstGeom>
        <a:gradFill rotWithShape="0">
          <a:gsLst>
            <a:gs pos="0">
              <a:schemeClr val="dk2">
                <a:hueOff val="0"/>
                <a:satOff val="0"/>
                <a:lumOff val="0"/>
                <a:alphaOff val="0"/>
                <a:tint val="98000"/>
                <a:hueMod val="94000"/>
                <a:satMod val="130000"/>
                <a:lumMod val="128000"/>
              </a:schemeClr>
            </a:gs>
            <a:gs pos="100000">
              <a:schemeClr val="dk2">
                <a:hueOff val="0"/>
                <a:satOff val="0"/>
                <a:lumOff val="0"/>
                <a:alphaOff val="0"/>
                <a:shade val="94000"/>
                <a:lumMod val="88000"/>
              </a:schemeClr>
            </a:gs>
          </a:gsLst>
          <a:lin ang="5400000" scaled="0"/>
        </a:gradFill>
        <a:ln w="9525" cap="rnd" cmpd="sng" algn="ctr">
          <a:solidFill>
            <a:schemeClr val="dk2">
              <a:hueOff val="0"/>
              <a:satOff val="0"/>
              <a:lumOff val="0"/>
              <a:alphaOff val="0"/>
            </a:schemeClr>
          </a:solidFill>
          <a:prstDash val="solid"/>
        </a:ln>
        <a:effectLst>
          <a:innerShdw blurRad="25400" dist="12700" dir="13500000">
            <a:srgbClr val="000000">
              <a:alpha val="45000"/>
            </a:srgbClr>
          </a:innerShdw>
        </a:effectLst>
      </dsp:spPr>
      <dsp:style>
        <a:lnRef idx="1">
          <a:scrgbClr r="0" g="0" b="0"/>
        </a:lnRef>
        <a:fillRef idx="3">
          <a:scrgbClr r="0" g="0" b="0"/>
        </a:fillRef>
        <a:effectRef idx="2">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US" sz="1800" kern="1200" dirty="0"/>
            <a:t>Attention</a:t>
          </a:r>
        </a:p>
        <a:p>
          <a:pPr marL="0" lvl="0" indent="0" algn="ctr" defTabSz="800100">
            <a:lnSpc>
              <a:spcPct val="90000"/>
            </a:lnSpc>
            <a:spcBef>
              <a:spcPct val="0"/>
            </a:spcBef>
            <a:spcAft>
              <a:spcPct val="35000"/>
            </a:spcAft>
            <a:buNone/>
          </a:pPr>
          <a:r>
            <a:rPr lang="en-US" sz="1800" kern="1200" dirty="0"/>
            <a:t>Units 1 &amp; 3</a:t>
          </a:r>
        </a:p>
      </dsp:txBody>
      <dsp:txXfrm>
        <a:off x="2810837" y="63999"/>
        <a:ext cx="2462055" cy="751611"/>
      </dsp:txXfrm>
    </dsp:sp>
    <dsp:sp modelId="{756A3238-41D6-4F50-8F1B-210B2067188C}">
      <dsp:nvSpPr>
        <dsp:cNvPr id="0" name=""/>
        <dsp:cNvSpPr/>
      </dsp:nvSpPr>
      <dsp:spPr>
        <a:xfrm>
          <a:off x="2810837" y="815610"/>
          <a:ext cx="2462055" cy="3051067"/>
        </a:xfrm>
        <a:prstGeom prst="rect">
          <a:avLst/>
        </a:prstGeom>
        <a:solidFill>
          <a:schemeClr val="dk2">
            <a:alpha val="90000"/>
            <a:tint val="40000"/>
            <a:hueOff val="0"/>
            <a:satOff val="0"/>
            <a:lumOff val="0"/>
            <a:alphaOff val="0"/>
          </a:schemeClr>
        </a:solidFill>
        <a:ln w="9525" cap="rnd" cmpd="sng" algn="ctr">
          <a:solidFill>
            <a:schemeClr val="dk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b="1" kern="1200" dirty="0"/>
            <a:t>Focus on stimuli while inhibiting responses on to competing stimuli</a:t>
          </a:r>
        </a:p>
        <a:p>
          <a:pPr marL="171450" lvl="1" indent="-171450" algn="l" defTabSz="800100">
            <a:lnSpc>
              <a:spcPct val="90000"/>
            </a:lnSpc>
            <a:spcBef>
              <a:spcPct val="0"/>
            </a:spcBef>
            <a:spcAft>
              <a:spcPct val="15000"/>
            </a:spcAft>
            <a:buChar char="•"/>
          </a:pPr>
          <a:r>
            <a:rPr lang="en-US" sz="1800" b="1" kern="1200" dirty="0"/>
            <a:t>Unit 1: arousal</a:t>
          </a:r>
        </a:p>
        <a:p>
          <a:pPr marL="171450" lvl="1" indent="-171450" algn="l" defTabSz="800100">
            <a:lnSpc>
              <a:spcPct val="90000"/>
            </a:lnSpc>
            <a:spcBef>
              <a:spcPct val="0"/>
            </a:spcBef>
            <a:spcAft>
              <a:spcPct val="15000"/>
            </a:spcAft>
            <a:buChar char="•"/>
          </a:pPr>
          <a:r>
            <a:rPr lang="en-US" sz="1800" b="1" kern="1200" dirty="0"/>
            <a:t>Unit 3:  sustain</a:t>
          </a:r>
        </a:p>
      </dsp:txBody>
      <dsp:txXfrm>
        <a:off x="2810837" y="815610"/>
        <a:ext cx="2462055" cy="3051067"/>
      </dsp:txXfrm>
    </dsp:sp>
    <dsp:sp modelId="{7181BBEC-87C7-409E-AF60-A0FF3027A0AE}">
      <dsp:nvSpPr>
        <dsp:cNvPr id="0" name=""/>
        <dsp:cNvSpPr/>
      </dsp:nvSpPr>
      <dsp:spPr>
        <a:xfrm>
          <a:off x="5617580" y="63999"/>
          <a:ext cx="2462055" cy="751611"/>
        </a:xfrm>
        <a:prstGeom prst="rect">
          <a:avLst/>
        </a:prstGeom>
        <a:gradFill rotWithShape="0">
          <a:gsLst>
            <a:gs pos="0">
              <a:schemeClr val="dk2">
                <a:hueOff val="0"/>
                <a:satOff val="0"/>
                <a:lumOff val="0"/>
                <a:alphaOff val="0"/>
                <a:tint val="98000"/>
                <a:hueMod val="94000"/>
                <a:satMod val="130000"/>
                <a:lumMod val="128000"/>
              </a:schemeClr>
            </a:gs>
            <a:gs pos="100000">
              <a:schemeClr val="dk2">
                <a:hueOff val="0"/>
                <a:satOff val="0"/>
                <a:lumOff val="0"/>
                <a:alphaOff val="0"/>
                <a:shade val="94000"/>
                <a:lumMod val="88000"/>
              </a:schemeClr>
            </a:gs>
          </a:gsLst>
          <a:lin ang="5400000" scaled="0"/>
        </a:gradFill>
        <a:ln w="9525" cap="rnd" cmpd="sng" algn="ctr">
          <a:solidFill>
            <a:schemeClr val="dk2">
              <a:hueOff val="0"/>
              <a:satOff val="0"/>
              <a:lumOff val="0"/>
              <a:alphaOff val="0"/>
            </a:schemeClr>
          </a:solidFill>
          <a:prstDash val="solid"/>
        </a:ln>
        <a:effectLst>
          <a:innerShdw blurRad="25400" dist="12700" dir="13500000">
            <a:srgbClr val="000000">
              <a:alpha val="45000"/>
            </a:srgbClr>
          </a:innerShdw>
        </a:effectLst>
      </dsp:spPr>
      <dsp:style>
        <a:lnRef idx="1">
          <a:scrgbClr r="0" g="0" b="0"/>
        </a:lnRef>
        <a:fillRef idx="3">
          <a:scrgbClr r="0" g="0" b="0"/>
        </a:fillRef>
        <a:effectRef idx="2">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US" sz="1800" kern="1200" dirty="0"/>
            <a:t>Simultaneous  Unit 2</a:t>
          </a:r>
        </a:p>
      </dsp:txBody>
      <dsp:txXfrm>
        <a:off x="5617580" y="63999"/>
        <a:ext cx="2462055" cy="751611"/>
      </dsp:txXfrm>
    </dsp:sp>
    <dsp:sp modelId="{2173CB8A-47AC-416C-A40F-13882CD8FEFB}">
      <dsp:nvSpPr>
        <dsp:cNvPr id="0" name=""/>
        <dsp:cNvSpPr/>
      </dsp:nvSpPr>
      <dsp:spPr>
        <a:xfrm>
          <a:off x="5617580" y="815610"/>
          <a:ext cx="2462055" cy="3051067"/>
        </a:xfrm>
        <a:prstGeom prst="rect">
          <a:avLst/>
        </a:prstGeom>
        <a:solidFill>
          <a:schemeClr val="dk2">
            <a:alpha val="90000"/>
            <a:tint val="40000"/>
            <a:hueOff val="0"/>
            <a:satOff val="0"/>
            <a:lumOff val="0"/>
            <a:alphaOff val="0"/>
          </a:schemeClr>
        </a:solidFill>
        <a:ln w="9525" cap="rnd" cmpd="sng" algn="ctr">
          <a:solidFill>
            <a:schemeClr val="dk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b="1" kern="1200" dirty="0"/>
            <a:t>Understanding parts and wholes</a:t>
          </a:r>
        </a:p>
        <a:p>
          <a:pPr marL="171450" lvl="1" indent="-171450" algn="l" defTabSz="800100">
            <a:lnSpc>
              <a:spcPct val="90000"/>
            </a:lnSpc>
            <a:spcBef>
              <a:spcPct val="0"/>
            </a:spcBef>
            <a:spcAft>
              <a:spcPct val="15000"/>
            </a:spcAft>
            <a:buChar char="•"/>
          </a:pPr>
          <a:r>
            <a:rPr lang="en-US" sz="1800" b="1" kern="1200" dirty="0"/>
            <a:t>Visual spatial stimuli and logical grammatical verbal statements</a:t>
          </a:r>
        </a:p>
      </dsp:txBody>
      <dsp:txXfrm>
        <a:off x="5617580" y="815610"/>
        <a:ext cx="2462055" cy="3051067"/>
      </dsp:txXfrm>
    </dsp:sp>
    <dsp:sp modelId="{C8D96C44-A005-4002-AFB8-91887A5EDD7F}">
      <dsp:nvSpPr>
        <dsp:cNvPr id="0" name=""/>
        <dsp:cNvSpPr/>
      </dsp:nvSpPr>
      <dsp:spPr>
        <a:xfrm>
          <a:off x="8424323" y="63999"/>
          <a:ext cx="2462055" cy="751611"/>
        </a:xfrm>
        <a:prstGeom prst="rect">
          <a:avLst/>
        </a:prstGeom>
        <a:gradFill rotWithShape="0">
          <a:gsLst>
            <a:gs pos="0">
              <a:schemeClr val="dk2">
                <a:hueOff val="0"/>
                <a:satOff val="0"/>
                <a:lumOff val="0"/>
                <a:alphaOff val="0"/>
                <a:tint val="98000"/>
                <a:hueMod val="94000"/>
                <a:satMod val="130000"/>
                <a:lumMod val="128000"/>
              </a:schemeClr>
            </a:gs>
            <a:gs pos="100000">
              <a:schemeClr val="dk2">
                <a:hueOff val="0"/>
                <a:satOff val="0"/>
                <a:lumOff val="0"/>
                <a:alphaOff val="0"/>
                <a:shade val="94000"/>
                <a:lumMod val="88000"/>
              </a:schemeClr>
            </a:gs>
          </a:gsLst>
          <a:lin ang="5400000" scaled="0"/>
        </a:gradFill>
        <a:ln w="9525" cap="rnd" cmpd="sng" algn="ctr">
          <a:solidFill>
            <a:schemeClr val="dk2">
              <a:hueOff val="0"/>
              <a:satOff val="0"/>
              <a:lumOff val="0"/>
              <a:alphaOff val="0"/>
            </a:schemeClr>
          </a:solidFill>
          <a:prstDash val="solid"/>
        </a:ln>
        <a:effectLst>
          <a:innerShdw blurRad="25400" dist="12700" dir="13500000">
            <a:srgbClr val="000000">
              <a:alpha val="45000"/>
            </a:srgbClr>
          </a:innerShdw>
        </a:effectLst>
      </dsp:spPr>
      <dsp:style>
        <a:lnRef idx="1">
          <a:scrgbClr r="0" g="0" b="0"/>
        </a:lnRef>
        <a:fillRef idx="3">
          <a:scrgbClr r="0" g="0" b="0"/>
        </a:fillRef>
        <a:effectRef idx="2">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US" sz="1800" kern="1200" dirty="0"/>
            <a:t>Successive </a:t>
          </a:r>
        </a:p>
        <a:p>
          <a:pPr marL="0" lvl="0" indent="0" algn="ctr" defTabSz="800100">
            <a:lnSpc>
              <a:spcPct val="90000"/>
            </a:lnSpc>
            <a:spcBef>
              <a:spcPct val="0"/>
            </a:spcBef>
            <a:spcAft>
              <a:spcPct val="35000"/>
            </a:spcAft>
            <a:buNone/>
          </a:pPr>
          <a:r>
            <a:rPr lang="en-US" sz="1800" kern="1200" dirty="0"/>
            <a:t>Unit 2</a:t>
          </a:r>
        </a:p>
      </dsp:txBody>
      <dsp:txXfrm>
        <a:off x="8424323" y="63999"/>
        <a:ext cx="2462055" cy="751611"/>
      </dsp:txXfrm>
    </dsp:sp>
    <dsp:sp modelId="{A7CE4416-890E-4741-B75C-44DA63450229}">
      <dsp:nvSpPr>
        <dsp:cNvPr id="0" name=""/>
        <dsp:cNvSpPr/>
      </dsp:nvSpPr>
      <dsp:spPr>
        <a:xfrm>
          <a:off x="8424323" y="815610"/>
          <a:ext cx="2462055" cy="3051067"/>
        </a:xfrm>
        <a:prstGeom prst="rect">
          <a:avLst/>
        </a:prstGeom>
        <a:solidFill>
          <a:schemeClr val="dk2">
            <a:alpha val="90000"/>
            <a:tint val="40000"/>
            <a:hueOff val="0"/>
            <a:satOff val="0"/>
            <a:lumOff val="0"/>
            <a:alphaOff val="0"/>
          </a:schemeClr>
        </a:solidFill>
        <a:ln w="9525" cap="rnd" cmpd="sng" algn="ctr">
          <a:solidFill>
            <a:schemeClr val="dk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b="1" kern="1200" dirty="0"/>
            <a:t>Integrate information into specific serial order in which each element is related to only those that proceed it. Sequence, order, sounds, movements</a:t>
          </a:r>
        </a:p>
      </dsp:txBody>
      <dsp:txXfrm>
        <a:off x="8424323" y="815610"/>
        <a:ext cx="2462055" cy="305106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C48F10-F259-4085-96B6-D80FD37ABC64}">
      <dsp:nvSpPr>
        <dsp:cNvPr id="0" name=""/>
        <dsp:cNvSpPr/>
      </dsp:nvSpPr>
      <dsp:spPr>
        <a:xfrm>
          <a:off x="11810" y="325432"/>
          <a:ext cx="2596326" cy="778898"/>
        </a:xfrm>
        <a:prstGeom prst="chevron">
          <a:avLst>
            <a:gd name="adj" fmla="val 30000"/>
          </a:avLst>
        </a:prstGeom>
        <a:gradFill rotWithShape="0">
          <a:gsLst>
            <a:gs pos="0">
              <a:schemeClr val="accent2">
                <a:hueOff val="0"/>
                <a:satOff val="0"/>
                <a:lumOff val="0"/>
                <a:alphaOff val="0"/>
                <a:tint val="98000"/>
                <a:hueMod val="94000"/>
                <a:satMod val="130000"/>
                <a:lumMod val="128000"/>
              </a:schemeClr>
            </a:gs>
            <a:gs pos="100000">
              <a:schemeClr val="accent2">
                <a:hueOff val="0"/>
                <a:satOff val="0"/>
                <a:lumOff val="0"/>
                <a:alphaOff val="0"/>
                <a:shade val="94000"/>
                <a:lumMod val="88000"/>
              </a:schemeClr>
            </a:gs>
          </a:gsLst>
          <a:lin ang="5400000" scaled="0"/>
        </a:gradFill>
        <a:ln w="9525" cap="rnd" cmpd="sng" algn="ctr">
          <a:solidFill>
            <a:schemeClr val="accent2">
              <a:hueOff val="0"/>
              <a:satOff val="0"/>
              <a:lumOff val="0"/>
              <a:alphaOff val="0"/>
            </a:schemeClr>
          </a:solidFill>
          <a:prstDash val="solid"/>
        </a:ln>
        <a:effectLst>
          <a:innerShdw blurRad="25400" dist="12700" dir="13500000">
            <a:srgbClr val="000000">
              <a:alpha val="45000"/>
            </a:srgbClr>
          </a:innerShdw>
        </a:effectLst>
      </dsp:spPr>
      <dsp:style>
        <a:lnRef idx="1">
          <a:scrgbClr r="0" g="0" b="0"/>
        </a:lnRef>
        <a:fillRef idx="3">
          <a:scrgbClr r="0" g="0" b="0"/>
        </a:fillRef>
        <a:effectRef idx="2">
          <a:scrgbClr r="0" g="0" b="0"/>
        </a:effectRef>
        <a:fontRef idx="minor">
          <a:schemeClr val="lt1"/>
        </a:fontRef>
      </dsp:style>
      <dsp:txBody>
        <a:bodyPr spcFirstLastPara="0" vert="horz" wrap="square" lIns="96172" tIns="96172" rIns="96172" bIns="96172" numCol="1" spcCol="1270" anchor="ctr" anchorCtr="0">
          <a:noAutofit/>
        </a:bodyPr>
        <a:lstStyle/>
        <a:p>
          <a:pPr marL="0" lvl="0" indent="0" algn="ctr" defTabSz="1022350">
            <a:lnSpc>
              <a:spcPct val="90000"/>
            </a:lnSpc>
            <a:spcBef>
              <a:spcPct val="0"/>
            </a:spcBef>
            <a:spcAft>
              <a:spcPct val="35000"/>
            </a:spcAft>
            <a:buNone/>
          </a:pPr>
          <a:r>
            <a:rPr lang="en-US" sz="2300" kern="1200" dirty="0"/>
            <a:t>Planning</a:t>
          </a:r>
        </a:p>
      </dsp:txBody>
      <dsp:txXfrm>
        <a:off x="245479" y="325432"/>
        <a:ext cx="2128988" cy="778898"/>
      </dsp:txXfrm>
    </dsp:sp>
    <dsp:sp modelId="{A7D4B6BE-95A0-41B0-B295-59B443987BB1}">
      <dsp:nvSpPr>
        <dsp:cNvPr id="0" name=""/>
        <dsp:cNvSpPr/>
      </dsp:nvSpPr>
      <dsp:spPr>
        <a:xfrm>
          <a:off x="11810" y="1104330"/>
          <a:ext cx="2362657" cy="1974004"/>
        </a:xfrm>
        <a:prstGeom prst="rect">
          <a:avLst/>
        </a:prstGeom>
        <a:solidFill>
          <a:schemeClr val="accent2">
            <a:tint val="40000"/>
            <a:alpha val="90000"/>
            <a:hueOff val="0"/>
            <a:satOff val="0"/>
            <a:lumOff val="0"/>
            <a:alphaOff val="0"/>
          </a:schemeClr>
        </a:solidFill>
        <a:ln w="9525" cap="rnd"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86702" tIns="186702" rIns="186702" bIns="373405" numCol="1" spcCol="1270" anchor="t" anchorCtr="0">
          <a:noAutofit/>
        </a:bodyPr>
        <a:lstStyle/>
        <a:p>
          <a:pPr marL="0" lvl="0" indent="0" algn="l" defTabSz="755650">
            <a:lnSpc>
              <a:spcPct val="90000"/>
            </a:lnSpc>
            <a:spcBef>
              <a:spcPct val="0"/>
            </a:spcBef>
            <a:spcAft>
              <a:spcPct val="35000"/>
            </a:spcAft>
            <a:buNone/>
          </a:pPr>
          <a:r>
            <a:rPr lang="en-US" sz="1700" b="1" kern="1200" dirty="0"/>
            <a:t>Thinks before acting</a:t>
          </a:r>
        </a:p>
        <a:p>
          <a:pPr marL="0" lvl="0" indent="0" algn="l" defTabSz="755650">
            <a:lnSpc>
              <a:spcPct val="90000"/>
            </a:lnSpc>
            <a:spcBef>
              <a:spcPct val="0"/>
            </a:spcBef>
            <a:spcAft>
              <a:spcPct val="35000"/>
            </a:spcAft>
            <a:buNone/>
          </a:pPr>
          <a:r>
            <a:rPr lang="en-US" sz="1700" b="1" kern="1200" dirty="0"/>
            <a:t>Creates plans</a:t>
          </a:r>
        </a:p>
        <a:p>
          <a:pPr marL="0" lvl="0" indent="0" algn="l" defTabSz="755650">
            <a:lnSpc>
              <a:spcPct val="90000"/>
            </a:lnSpc>
            <a:spcBef>
              <a:spcPct val="0"/>
            </a:spcBef>
            <a:spcAft>
              <a:spcPct val="35000"/>
            </a:spcAft>
            <a:buNone/>
          </a:pPr>
          <a:r>
            <a:rPr lang="en-US" sz="1700" b="1" kern="1200" dirty="0"/>
            <a:t>Uses strategies to achieve goals</a:t>
          </a:r>
        </a:p>
      </dsp:txBody>
      <dsp:txXfrm>
        <a:off x="11810" y="1104330"/>
        <a:ext cx="2362657" cy="1974004"/>
      </dsp:txXfrm>
    </dsp:sp>
    <dsp:sp modelId="{0450BE2A-9AD5-4AEF-9889-0B2962FE977A}">
      <dsp:nvSpPr>
        <dsp:cNvPr id="0" name=""/>
        <dsp:cNvSpPr/>
      </dsp:nvSpPr>
      <dsp:spPr>
        <a:xfrm>
          <a:off x="2556911" y="325432"/>
          <a:ext cx="2596326" cy="778898"/>
        </a:xfrm>
        <a:prstGeom prst="chevron">
          <a:avLst>
            <a:gd name="adj" fmla="val 30000"/>
          </a:avLst>
        </a:prstGeom>
        <a:gradFill rotWithShape="0">
          <a:gsLst>
            <a:gs pos="0">
              <a:schemeClr val="accent2">
                <a:hueOff val="242334"/>
                <a:satOff val="-10724"/>
                <a:lumOff val="1373"/>
                <a:alphaOff val="0"/>
                <a:tint val="98000"/>
                <a:hueMod val="94000"/>
                <a:satMod val="130000"/>
                <a:lumMod val="128000"/>
              </a:schemeClr>
            </a:gs>
            <a:gs pos="100000">
              <a:schemeClr val="accent2">
                <a:hueOff val="242334"/>
                <a:satOff val="-10724"/>
                <a:lumOff val="1373"/>
                <a:alphaOff val="0"/>
                <a:shade val="94000"/>
                <a:lumMod val="88000"/>
              </a:schemeClr>
            </a:gs>
          </a:gsLst>
          <a:lin ang="5400000" scaled="0"/>
        </a:gradFill>
        <a:ln w="9525" cap="rnd" cmpd="sng" algn="ctr">
          <a:solidFill>
            <a:schemeClr val="accent2">
              <a:hueOff val="242334"/>
              <a:satOff val="-10724"/>
              <a:lumOff val="1373"/>
              <a:alphaOff val="0"/>
            </a:schemeClr>
          </a:solidFill>
          <a:prstDash val="solid"/>
        </a:ln>
        <a:effectLst>
          <a:innerShdw blurRad="25400" dist="12700" dir="13500000">
            <a:srgbClr val="000000">
              <a:alpha val="45000"/>
            </a:srgbClr>
          </a:innerShdw>
        </a:effectLst>
      </dsp:spPr>
      <dsp:style>
        <a:lnRef idx="1">
          <a:scrgbClr r="0" g="0" b="0"/>
        </a:lnRef>
        <a:fillRef idx="3">
          <a:scrgbClr r="0" g="0" b="0"/>
        </a:fillRef>
        <a:effectRef idx="2">
          <a:scrgbClr r="0" g="0" b="0"/>
        </a:effectRef>
        <a:fontRef idx="minor">
          <a:schemeClr val="lt1"/>
        </a:fontRef>
      </dsp:style>
      <dsp:txBody>
        <a:bodyPr spcFirstLastPara="0" vert="horz" wrap="square" lIns="96172" tIns="96172" rIns="96172" bIns="96172" numCol="1" spcCol="1270" anchor="ctr" anchorCtr="0">
          <a:noAutofit/>
        </a:bodyPr>
        <a:lstStyle/>
        <a:p>
          <a:pPr marL="0" lvl="0" indent="0" algn="ctr" defTabSz="1022350">
            <a:lnSpc>
              <a:spcPct val="90000"/>
            </a:lnSpc>
            <a:spcBef>
              <a:spcPct val="0"/>
            </a:spcBef>
            <a:spcAft>
              <a:spcPct val="35000"/>
            </a:spcAft>
            <a:buNone/>
          </a:pPr>
          <a:r>
            <a:rPr lang="en-US" sz="2300" kern="1200" dirty="0"/>
            <a:t>Attention</a:t>
          </a:r>
        </a:p>
      </dsp:txBody>
      <dsp:txXfrm>
        <a:off x="2790580" y="325432"/>
        <a:ext cx="2128988" cy="778898"/>
      </dsp:txXfrm>
    </dsp:sp>
    <dsp:sp modelId="{59778CD8-5DF7-42EF-89B7-1E29FD8F6715}">
      <dsp:nvSpPr>
        <dsp:cNvPr id="0" name=""/>
        <dsp:cNvSpPr/>
      </dsp:nvSpPr>
      <dsp:spPr>
        <a:xfrm>
          <a:off x="2556911" y="1104330"/>
          <a:ext cx="2362657" cy="1974004"/>
        </a:xfrm>
        <a:prstGeom prst="rect">
          <a:avLst/>
        </a:prstGeom>
        <a:solidFill>
          <a:schemeClr val="accent2">
            <a:tint val="40000"/>
            <a:alpha val="90000"/>
            <a:hueOff val="386884"/>
            <a:satOff val="-13212"/>
            <a:lumOff val="-503"/>
            <a:alphaOff val="0"/>
          </a:schemeClr>
        </a:solidFill>
        <a:ln w="9525" cap="rnd" cmpd="sng" algn="ctr">
          <a:solidFill>
            <a:schemeClr val="accent2">
              <a:tint val="40000"/>
              <a:alpha val="90000"/>
              <a:hueOff val="386884"/>
              <a:satOff val="-13212"/>
              <a:lumOff val="-503"/>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86702" tIns="186702" rIns="186702" bIns="373405" numCol="1" spcCol="1270" anchor="t" anchorCtr="0">
          <a:noAutofit/>
        </a:bodyPr>
        <a:lstStyle/>
        <a:p>
          <a:pPr marL="0" lvl="0" indent="0" algn="l" defTabSz="755650">
            <a:lnSpc>
              <a:spcPct val="90000"/>
            </a:lnSpc>
            <a:spcBef>
              <a:spcPct val="0"/>
            </a:spcBef>
            <a:spcAft>
              <a:spcPct val="35000"/>
            </a:spcAft>
            <a:buNone/>
          </a:pPr>
          <a:r>
            <a:rPr lang="en-US" sz="1700" b="1" kern="1200" dirty="0"/>
            <a:t>Focus attention to one thing at a time without distractions. </a:t>
          </a:r>
        </a:p>
      </dsp:txBody>
      <dsp:txXfrm>
        <a:off x="2556911" y="1104330"/>
        <a:ext cx="2362657" cy="1974004"/>
      </dsp:txXfrm>
    </dsp:sp>
    <dsp:sp modelId="{07662759-B4FA-44E3-B6FE-7AC9C2B640F4}">
      <dsp:nvSpPr>
        <dsp:cNvPr id="0" name=""/>
        <dsp:cNvSpPr/>
      </dsp:nvSpPr>
      <dsp:spPr>
        <a:xfrm>
          <a:off x="5102011" y="325432"/>
          <a:ext cx="2596326" cy="778898"/>
        </a:xfrm>
        <a:prstGeom prst="chevron">
          <a:avLst>
            <a:gd name="adj" fmla="val 30000"/>
          </a:avLst>
        </a:prstGeom>
        <a:gradFill rotWithShape="0">
          <a:gsLst>
            <a:gs pos="0">
              <a:schemeClr val="accent2">
                <a:hueOff val="484667"/>
                <a:satOff val="-21448"/>
                <a:lumOff val="2745"/>
                <a:alphaOff val="0"/>
                <a:tint val="98000"/>
                <a:hueMod val="94000"/>
                <a:satMod val="130000"/>
                <a:lumMod val="128000"/>
              </a:schemeClr>
            </a:gs>
            <a:gs pos="100000">
              <a:schemeClr val="accent2">
                <a:hueOff val="484667"/>
                <a:satOff val="-21448"/>
                <a:lumOff val="2745"/>
                <a:alphaOff val="0"/>
                <a:shade val="94000"/>
                <a:lumMod val="88000"/>
              </a:schemeClr>
            </a:gs>
          </a:gsLst>
          <a:lin ang="5400000" scaled="0"/>
        </a:gradFill>
        <a:ln w="9525" cap="rnd" cmpd="sng" algn="ctr">
          <a:solidFill>
            <a:schemeClr val="accent2">
              <a:hueOff val="484667"/>
              <a:satOff val="-21448"/>
              <a:lumOff val="2745"/>
              <a:alphaOff val="0"/>
            </a:schemeClr>
          </a:solidFill>
          <a:prstDash val="solid"/>
        </a:ln>
        <a:effectLst>
          <a:innerShdw blurRad="25400" dist="12700" dir="13500000">
            <a:srgbClr val="000000">
              <a:alpha val="45000"/>
            </a:srgbClr>
          </a:innerShdw>
        </a:effectLst>
      </dsp:spPr>
      <dsp:style>
        <a:lnRef idx="1">
          <a:scrgbClr r="0" g="0" b="0"/>
        </a:lnRef>
        <a:fillRef idx="3">
          <a:scrgbClr r="0" g="0" b="0"/>
        </a:fillRef>
        <a:effectRef idx="2">
          <a:scrgbClr r="0" g="0" b="0"/>
        </a:effectRef>
        <a:fontRef idx="minor">
          <a:schemeClr val="lt1"/>
        </a:fontRef>
      </dsp:style>
      <dsp:txBody>
        <a:bodyPr spcFirstLastPara="0" vert="horz" wrap="square" lIns="96172" tIns="96172" rIns="96172" bIns="96172" numCol="1" spcCol="1270" anchor="ctr" anchorCtr="0">
          <a:noAutofit/>
        </a:bodyPr>
        <a:lstStyle/>
        <a:p>
          <a:pPr marL="0" lvl="0" indent="0" algn="ctr" defTabSz="1022350">
            <a:lnSpc>
              <a:spcPct val="90000"/>
            </a:lnSpc>
            <a:spcBef>
              <a:spcPct val="0"/>
            </a:spcBef>
            <a:spcAft>
              <a:spcPct val="35000"/>
            </a:spcAft>
            <a:buNone/>
          </a:pPr>
          <a:r>
            <a:rPr lang="en-US" sz="2300" kern="1200" dirty="0"/>
            <a:t>Simultaneous</a:t>
          </a:r>
        </a:p>
      </dsp:txBody>
      <dsp:txXfrm>
        <a:off x="5335680" y="325432"/>
        <a:ext cx="2128988" cy="778898"/>
      </dsp:txXfrm>
    </dsp:sp>
    <dsp:sp modelId="{291A104A-43B5-4592-A0A6-9544C1001995}">
      <dsp:nvSpPr>
        <dsp:cNvPr id="0" name=""/>
        <dsp:cNvSpPr/>
      </dsp:nvSpPr>
      <dsp:spPr>
        <a:xfrm>
          <a:off x="5102011" y="1104330"/>
          <a:ext cx="2362657" cy="1974004"/>
        </a:xfrm>
        <a:prstGeom prst="rect">
          <a:avLst/>
        </a:prstGeom>
        <a:solidFill>
          <a:schemeClr val="accent2">
            <a:tint val="40000"/>
            <a:alpha val="90000"/>
            <a:hueOff val="773768"/>
            <a:satOff val="-26424"/>
            <a:lumOff val="-1007"/>
            <a:alphaOff val="0"/>
          </a:schemeClr>
        </a:solidFill>
        <a:ln w="9525" cap="rnd" cmpd="sng" algn="ctr">
          <a:solidFill>
            <a:schemeClr val="accent2">
              <a:tint val="40000"/>
              <a:alpha val="90000"/>
              <a:hueOff val="773768"/>
              <a:satOff val="-26424"/>
              <a:lumOff val="-1007"/>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86702" tIns="186702" rIns="186702" bIns="373405" numCol="1" spcCol="1270" anchor="t" anchorCtr="0">
          <a:noAutofit/>
        </a:bodyPr>
        <a:lstStyle/>
        <a:p>
          <a:pPr marL="0" lvl="0" indent="0" algn="l" defTabSz="755650">
            <a:lnSpc>
              <a:spcPct val="90000"/>
            </a:lnSpc>
            <a:spcBef>
              <a:spcPct val="0"/>
            </a:spcBef>
            <a:spcAft>
              <a:spcPct val="35000"/>
            </a:spcAft>
            <a:buNone/>
          </a:pPr>
          <a:r>
            <a:rPr lang="en-US" sz="1700" b="1" kern="1200" dirty="0"/>
            <a:t>Understanding of how parts and wholes combine to see the big picture.</a:t>
          </a:r>
        </a:p>
      </dsp:txBody>
      <dsp:txXfrm>
        <a:off x="5102011" y="1104330"/>
        <a:ext cx="2362657" cy="1974004"/>
      </dsp:txXfrm>
    </dsp:sp>
    <dsp:sp modelId="{68C0B051-48F5-4556-A2E9-3F572273ED25}">
      <dsp:nvSpPr>
        <dsp:cNvPr id="0" name=""/>
        <dsp:cNvSpPr/>
      </dsp:nvSpPr>
      <dsp:spPr>
        <a:xfrm>
          <a:off x="7647112" y="325432"/>
          <a:ext cx="2596326" cy="778898"/>
        </a:xfrm>
        <a:prstGeom prst="chevron">
          <a:avLst>
            <a:gd name="adj" fmla="val 30000"/>
          </a:avLst>
        </a:prstGeom>
        <a:gradFill rotWithShape="0">
          <a:gsLst>
            <a:gs pos="0">
              <a:schemeClr val="accent2">
                <a:hueOff val="727001"/>
                <a:satOff val="-32172"/>
                <a:lumOff val="4118"/>
                <a:alphaOff val="0"/>
                <a:tint val="98000"/>
                <a:hueMod val="94000"/>
                <a:satMod val="130000"/>
                <a:lumMod val="128000"/>
              </a:schemeClr>
            </a:gs>
            <a:gs pos="100000">
              <a:schemeClr val="accent2">
                <a:hueOff val="727001"/>
                <a:satOff val="-32172"/>
                <a:lumOff val="4118"/>
                <a:alphaOff val="0"/>
                <a:shade val="94000"/>
                <a:lumMod val="88000"/>
              </a:schemeClr>
            </a:gs>
          </a:gsLst>
          <a:lin ang="5400000" scaled="0"/>
        </a:gradFill>
        <a:ln w="9525" cap="rnd" cmpd="sng" algn="ctr">
          <a:solidFill>
            <a:schemeClr val="accent2">
              <a:hueOff val="727001"/>
              <a:satOff val="-32172"/>
              <a:lumOff val="4118"/>
              <a:alphaOff val="0"/>
            </a:schemeClr>
          </a:solidFill>
          <a:prstDash val="solid"/>
        </a:ln>
        <a:effectLst>
          <a:innerShdw blurRad="25400" dist="12700" dir="13500000">
            <a:srgbClr val="000000">
              <a:alpha val="45000"/>
            </a:srgbClr>
          </a:innerShdw>
        </a:effectLst>
      </dsp:spPr>
      <dsp:style>
        <a:lnRef idx="1">
          <a:scrgbClr r="0" g="0" b="0"/>
        </a:lnRef>
        <a:fillRef idx="3">
          <a:scrgbClr r="0" g="0" b="0"/>
        </a:fillRef>
        <a:effectRef idx="2">
          <a:scrgbClr r="0" g="0" b="0"/>
        </a:effectRef>
        <a:fontRef idx="minor">
          <a:schemeClr val="lt1"/>
        </a:fontRef>
      </dsp:style>
      <dsp:txBody>
        <a:bodyPr spcFirstLastPara="0" vert="horz" wrap="square" lIns="96172" tIns="96172" rIns="96172" bIns="96172" numCol="1" spcCol="1270" anchor="ctr" anchorCtr="0">
          <a:noAutofit/>
        </a:bodyPr>
        <a:lstStyle/>
        <a:p>
          <a:pPr marL="0" lvl="0" indent="0" algn="ctr" defTabSz="1022350">
            <a:lnSpc>
              <a:spcPct val="90000"/>
            </a:lnSpc>
            <a:spcBef>
              <a:spcPct val="0"/>
            </a:spcBef>
            <a:spcAft>
              <a:spcPct val="35000"/>
            </a:spcAft>
            <a:buNone/>
          </a:pPr>
          <a:r>
            <a:rPr lang="en-US" sz="2300" kern="1200" dirty="0"/>
            <a:t>Successive</a:t>
          </a:r>
        </a:p>
      </dsp:txBody>
      <dsp:txXfrm>
        <a:off x="7880781" y="325432"/>
        <a:ext cx="2128988" cy="778898"/>
      </dsp:txXfrm>
    </dsp:sp>
    <dsp:sp modelId="{DF0A035D-BE70-4D9D-8130-908077EADB90}">
      <dsp:nvSpPr>
        <dsp:cNvPr id="0" name=""/>
        <dsp:cNvSpPr/>
      </dsp:nvSpPr>
      <dsp:spPr>
        <a:xfrm>
          <a:off x="7647112" y="1104330"/>
          <a:ext cx="2362657" cy="1974004"/>
        </a:xfrm>
        <a:prstGeom prst="rect">
          <a:avLst/>
        </a:prstGeom>
        <a:solidFill>
          <a:schemeClr val="accent2">
            <a:tint val="40000"/>
            <a:alpha val="90000"/>
            <a:hueOff val="1160652"/>
            <a:satOff val="-39636"/>
            <a:lumOff val="-1510"/>
            <a:alphaOff val="0"/>
          </a:schemeClr>
        </a:solidFill>
        <a:ln w="9525" cap="rnd" cmpd="sng" algn="ctr">
          <a:solidFill>
            <a:schemeClr val="accent2">
              <a:tint val="40000"/>
              <a:alpha val="90000"/>
              <a:hueOff val="1160652"/>
              <a:satOff val="-39636"/>
              <a:lumOff val="-151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86702" tIns="186702" rIns="186702" bIns="373405" numCol="1" spcCol="1270" anchor="t" anchorCtr="0">
          <a:noAutofit/>
        </a:bodyPr>
        <a:lstStyle/>
        <a:p>
          <a:pPr marL="0" lvl="0" indent="0" algn="l" defTabSz="755650">
            <a:lnSpc>
              <a:spcPct val="90000"/>
            </a:lnSpc>
            <a:spcBef>
              <a:spcPct val="0"/>
            </a:spcBef>
            <a:spcAft>
              <a:spcPct val="35000"/>
            </a:spcAft>
            <a:buNone/>
          </a:pPr>
          <a:r>
            <a:rPr lang="en-US" sz="1700" b="1" kern="1200" dirty="0"/>
            <a:t>Works with numbers</a:t>
          </a:r>
        </a:p>
        <a:p>
          <a:pPr marL="0" lvl="0" indent="0" algn="l" defTabSz="755650">
            <a:lnSpc>
              <a:spcPct val="90000"/>
            </a:lnSpc>
            <a:spcBef>
              <a:spcPct val="0"/>
            </a:spcBef>
            <a:spcAft>
              <a:spcPct val="35000"/>
            </a:spcAft>
            <a:buNone/>
          </a:pPr>
          <a:r>
            <a:rPr lang="en-US" sz="1700" b="1" kern="1200" dirty="0"/>
            <a:t>Works with words or ideas in a specific sequence</a:t>
          </a:r>
        </a:p>
      </dsp:txBody>
      <dsp:txXfrm>
        <a:off x="7647112" y="1104330"/>
        <a:ext cx="2362657" cy="197400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98C865-C1F9-4A7C-95CB-1A93B71779F6}">
      <dsp:nvSpPr>
        <dsp:cNvPr id="0" name=""/>
        <dsp:cNvSpPr/>
      </dsp:nvSpPr>
      <dsp:spPr>
        <a:xfrm>
          <a:off x="3204" y="318386"/>
          <a:ext cx="3124646" cy="1055487"/>
        </a:xfrm>
        <a:prstGeom prst="rect">
          <a:avLst/>
        </a:prstGeom>
        <a:gradFill rotWithShape="0">
          <a:gsLst>
            <a:gs pos="0">
              <a:schemeClr val="accent2">
                <a:hueOff val="0"/>
                <a:satOff val="0"/>
                <a:lumOff val="0"/>
                <a:alphaOff val="0"/>
                <a:tint val="98000"/>
                <a:hueMod val="94000"/>
                <a:satMod val="130000"/>
                <a:lumMod val="128000"/>
              </a:schemeClr>
            </a:gs>
            <a:gs pos="100000">
              <a:schemeClr val="accent2">
                <a:hueOff val="0"/>
                <a:satOff val="0"/>
                <a:lumOff val="0"/>
                <a:alphaOff val="0"/>
                <a:shade val="94000"/>
                <a:lumMod val="88000"/>
              </a:schemeClr>
            </a:gs>
          </a:gsLst>
          <a:lin ang="5400000" scaled="0"/>
        </a:gradFill>
        <a:ln w="9525" cap="rnd" cmpd="sng" algn="ctr">
          <a:solidFill>
            <a:schemeClr val="accent2">
              <a:hueOff val="0"/>
              <a:satOff val="0"/>
              <a:lumOff val="0"/>
              <a:alphaOff val="0"/>
            </a:schemeClr>
          </a:solidFill>
          <a:prstDash val="solid"/>
        </a:ln>
        <a:effectLst>
          <a:innerShdw blurRad="25400" dist="12700" dir="13500000">
            <a:srgbClr val="000000">
              <a:alpha val="45000"/>
            </a:srgbClr>
          </a:innerShdw>
        </a:effectLst>
      </dsp:spPr>
      <dsp:style>
        <a:lnRef idx="1">
          <a:scrgbClr r="0" g="0" b="0"/>
        </a:lnRef>
        <a:fillRef idx="3">
          <a:scrgbClr r="0" g="0" b="0"/>
        </a:fillRef>
        <a:effectRef idx="2">
          <a:scrgbClr r="0" g="0" b="0"/>
        </a:effectRef>
        <a:fontRef idx="minor">
          <a:schemeClr val="lt1"/>
        </a:fontRef>
      </dsp:style>
      <dsp:txBody>
        <a:bodyPr spcFirstLastPara="0" vert="horz" wrap="square" lIns="206248" tIns="117856" rIns="206248" bIns="117856" numCol="1" spcCol="1270" anchor="ctr" anchorCtr="0">
          <a:noAutofit/>
        </a:bodyPr>
        <a:lstStyle/>
        <a:p>
          <a:pPr marL="0" lvl="0" indent="0" algn="ctr" defTabSz="1289050">
            <a:lnSpc>
              <a:spcPct val="90000"/>
            </a:lnSpc>
            <a:spcBef>
              <a:spcPct val="0"/>
            </a:spcBef>
            <a:spcAft>
              <a:spcPct val="35000"/>
            </a:spcAft>
            <a:buNone/>
          </a:pPr>
          <a:r>
            <a:rPr lang="en-US" sz="2900" kern="1200" dirty="0"/>
            <a:t>Procedural Fluency</a:t>
          </a:r>
        </a:p>
      </dsp:txBody>
      <dsp:txXfrm>
        <a:off x="3204" y="318386"/>
        <a:ext cx="3124646" cy="1055487"/>
      </dsp:txXfrm>
    </dsp:sp>
    <dsp:sp modelId="{B2483CCB-4AE8-48CF-8362-7528EBBAC245}">
      <dsp:nvSpPr>
        <dsp:cNvPr id="0" name=""/>
        <dsp:cNvSpPr/>
      </dsp:nvSpPr>
      <dsp:spPr>
        <a:xfrm>
          <a:off x="3204" y="1373873"/>
          <a:ext cx="3124646" cy="1711507"/>
        </a:xfrm>
        <a:prstGeom prst="rect">
          <a:avLst/>
        </a:prstGeom>
        <a:solidFill>
          <a:schemeClr val="accent2">
            <a:alpha val="90000"/>
            <a:tint val="40000"/>
            <a:hueOff val="0"/>
            <a:satOff val="0"/>
            <a:lumOff val="0"/>
            <a:alphaOff val="0"/>
          </a:schemeClr>
        </a:solidFill>
        <a:ln w="9525" cap="rnd" cmpd="sng" algn="ctr">
          <a:solidFill>
            <a:schemeClr val="accent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54686" tIns="154686" rIns="206248" bIns="232029" numCol="1" spcCol="1270" anchor="t" anchorCtr="0">
          <a:noAutofit/>
        </a:bodyPr>
        <a:lstStyle/>
        <a:p>
          <a:pPr marL="285750" lvl="1" indent="-285750" algn="l" defTabSz="1289050">
            <a:lnSpc>
              <a:spcPct val="90000"/>
            </a:lnSpc>
            <a:spcBef>
              <a:spcPct val="0"/>
            </a:spcBef>
            <a:spcAft>
              <a:spcPct val="15000"/>
            </a:spcAft>
            <a:buChar char="•"/>
          </a:pPr>
          <a:r>
            <a:rPr lang="en-US" sz="2900" b="1" kern="1200" dirty="0"/>
            <a:t>Number sense</a:t>
          </a:r>
        </a:p>
      </dsp:txBody>
      <dsp:txXfrm>
        <a:off x="3204" y="1373873"/>
        <a:ext cx="3124646" cy="1711507"/>
      </dsp:txXfrm>
    </dsp:sp>
    <dsp:sp modelId="{ED569FF0-F73E-494B-9FEE-94537F8D4B0B}">
      <dsp:nvSpPr>
        <dsp:cNvPr id="0" name=""/>
        <dsp:cNvSpPr/>
      </dsp:nvSpPr>
      <dsp:spPr>
        <a:xfrm>
          <a:off x="3565301" y="318386"/>
          <a:ext cx="3124646" cy="1055487"/>
        </a:xfrm>
        <a:prstGeom prst="rect">
          <a:avLst/>
        </a:prstGeom>
        <a:gradFill rotWithShape="0">
          <a:gsLst>
            <a:gs pos="0">
              <a:schemeClr val="accent2">
                <a:hueOff val="0"/>
                <a:satOff val="0"/>
                <a:lumOff val="0"/>
                <a:alphaOff val="0"/>
                <a:tint val="98000"/>
                <a:hueMod val="94000"/>
                <a:satMod val="130000"/>
                <a:lumMod val="128000"/>
              </a:schemeClr>
            </a:gs>
            <a:gs pos="100000">
              <a:schemeClr val="accent2">
                <a:hueOff val="0"/>
                <a:satOff val="0"/>
                <a:lumOff val="0"/>
                <a:alphaOff val="0"/>
                <a:shade val="94000"/>
                <a:lumMod val="88000"/>
              </a:schemeClr>
            </a:gs>
          </a:gsLst>
          <a:lin ang="5400000" scaled="0"/>
        </a:gradFill>
        <a:ln w="9525" cap="rnd" cmpd="sng" algn="ctr">
          <a:solidFill>
            <a:schemeClr val="accent2">
              <a:hueOff val="0"/>
              <a:satOff val="0"/>
              <a:lumOff val="0"/>
              <a:alphaOff val="0"/>
            </a:schemeClr>
          </a:solidFill>
          <a:prstDash val="solid"/>
        </a:ln>
        <a:effectLst>
          <a:innerShdw blurRad="25400" dist="12700" dir="13500000">
            <a:srgbClr val="000000">
              <a:alpha val="45000"/>
            </a:srgbClr>
          </a:innerShdw>
        </a:effectLst>
      </dsp:spPr>
      <dsp:style>
        <a:lnRef idx="1">
          <a:scrgbClr r="0" g="0" b="0"/>
        </a:lnRef>
        <a:fillRef idx="3">
          <a:scrgbClr r="0" g="0" b="0"/>
        </a:fillRef>
        <a:effectRef idx="2">
          <a:scrgbClr r="0" g="0" b="0"/>
        </a:effectRef>
        <a:fontRef idx="minor">
          <a:schemeClr val="lt1"/>
        </a:fontRef>
      </dsp:style>
      <dsp:txBody>
        <a:bodyPr spcFirstLastPara="0" vert="horz" wrap="square" lIns="206248" tIns="117856" rIns="206248" bIns="117856" numCol="1" spcCol="1270" anchor="ctr" anchorCtr="0">
          <a:noAutofit/>
        </a:bodyPr>
        <a:lstStyle/>
        <a:p>
          <a:pPr marL="0" lvl="0" indent="0" algn="ctr" defTabSz="1289050">
            <a:lnSpc>
              <a:spcPct val="90000"/>
            </a:lnSpc>
            <a:spcBef>
              <a:spcPct val="0"/>
            </a:spcBef>
            <a:spcAft>
              <a:spcPct val="35000"/>
            </a:spcAft>
            <a:buNone/>
          </a:pPr>
          <a:r>
            <a:rPr lang="en-US" sz="2900" kern="1200" dirty="0"/>
            <a:t>Conceptual Understanding</a:t>
          </a:r>
        </a:p>
      </dsp:txBody>
      <dsp:txXfrm>
        <a:off x="3565301" y="318386"/>
        <a:ext cx="3124646" cy="1055487"/>
      </dsp:txXfrm>
    </dsp:sp>
    <dsp:sp modelId="{26D4B560-83A7-4937-B15B-DB935E7215D1}">
      <dsp:nvSpPr>
        <dsp:cNvPr id="0" name=""/>
        <dsp:cNvSpPr/>
      </dsp:nvSpPr>
      <dsp:spPr>
        <a:xfrm>
          <a:off x="3565301" y="1373873"/>
          <a:ext cx="3124646" cy="1711507"/>
        </a:xfrm>
        <a:prstGeom prst="rect">
          <a:avLst/>
        </a:prstGeom>
        <a:solidFill>
          <a:schemeClr val="accent2">
            <a:alpha val="90000"/>
            <a:tint val="40000"/>
            <a:hueOff val="0"/>
            <a:satOff val="0"/>
            <a:lumOff val="0"/>
            <a:alphaOff val="0"/>
          </a:schemeClr>
        </a:solidFill>
        <a:ln w="9525" cap="rnd" cmpd="sng" algn="ctr">
          <a:solidFill>
            <a:schemeClr val="accent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54686" tIns="154686" rIns="206248" bIns="232029" numCol="1" spcCol="1270" anchor="t" anchorCtr="0">
          <a:noAutofit/>
        </a:bodyPr>
        <a:lstStyle/>
        <a:p>
          <a:pPr marL="285750" lvl="1" indent="-285750" algn="l" defTabSz="1289050">
            <a:lnSpc>
              <a:spcPct val="90000"/>
            </a:lnSpc>
            <a:spcBef>
              <a:spcPct val="0"/>
            </a:spcBef>
            <a:spcAft>
              <a:spcPct val="15000"/>
            </a:spcAft>
            <a:buChar char="•"/>
          </a:pPr>
          <a:r>
            <a:rPr lang="en-US" sz="2900" b="1" kern="1200" dirty="0"/>
            <a:t>Relationships</a:t>
          </a:r>
        </a:p>
      </dsp:txBody>
      <dsp:txXfrm>
        <a:off x="3565301" y="1373873"/>
        <a:ext cx="3124646" cy="1711507"/>
      </dsp:txXfrm>
    </dsp:sp>
    <dsp:sp modelId="{BB7DD836-FD22-49DA-93D3-466079A8C175}">
      <dsp:nvSpPr>
        <dsp:cNvPr id="0" name=""/>
        <dsp:cNvSpPr/>
      </dsp:nvSpPr>
      <dsp:spPr>
        <a:xfrm>
          <a:off x="7127398" y="318386"/>
          <a:ext cx="3124646" cy="1055487"/>
        </a:xfrm>
        <a:prstGeom prst="rect">
          <a:avLst/>
        </a:prstGeom>
        <a:gradFill rotWithShape="0">
          <a:gsLst>
            <a:gs pos="0">
              <a:schemeClr val="accent2">
                <a:hueOff val="0"/>
                <a:satOff val="0"/>
                <a:lumOff val="0"/>
                <a:alphaOff val="0"/>
                <a:tint val="98000"/>
                <a:hueMod val="94000"/>
                <a:satMod val="130000"/>
                <a:lumMod val="128000"/>
              </a:schemeClr>
            </a:gs>
            <a:gs pos="100000">
              <a:schemeClr val="accent2">
                <a:hueOff val="0"/>
                <a:satOff val="0"/>
                <a:lumOff val="0"/>
                <a:alphaOff val="0"/>
                <a:shade val="94000"/>
                <a:lumMod val="88000"/>
              </a:schemeClr>
            </a:gs>
          </a:gsLst>
          <a:lin ang="5400000" scaled="0"/>
        </a:gradFill>
        <a:ln w="9525" cap="rnd" cmpd="sng" algn="ctr">
          <a:solidFill>
            <a:schemeClr val="accent2">
              <a:hueOff val="0"/>
              <a:satOff val="0"/>
              <a:lumOff val="0"/>
              <a:alphaOff val="0"/>
            </a:schemeClr>
          </a:solidFill>
          <a:prstDash val="solid"/>
        </a:ln>
        <a:effectLst>
          <a:innerShdw blurRad="25400" dist="12700" dir="13500000">
            <a:srgbClr val="000000">
              <a:alpha val="45000"/>
            </a:srgbClr>
          </a:innerShdw>
        </a:effectLst>
      </dsp:spPr>
      <dsp:style>
        <a:lnRef idx="1">
          <a:scrgbClr r="0" g="0" b="0"/>
        </a:lnRef>
        <a:fillRef idx="3">
          <a:scrgbClr r="0" g="0" b="0"/>
        </a:fillRef>
        <a:effectRef idx="2">
          <a:scrgbClr r="0" g="0" b="0"/>
        </a:effectRef>
        <a:fontRef idx="minor">
          <a:schemeClr val="lt1"/>
        </a:fontRef>
      </dsp:style>
      <dsp:txBody>
        <a:bodyPr spcFirstLastPara="0" vert="horz" wrap="square" lIns="206248" tIns="117856" rIns="206248" bIns="117856" numCol="1" spcCol="1270" anchor="ctr" anchorCtr="0">
          <a:noAutofit/>
        </a:bodyPr>
        <a:lstStyle/>
        <a:p>
          <a:pPr marL="0" lvl="0" indent="0" algn="ctr" defTabSz="1289050">
            <a:lnSpc>
              <a:spcPct val="90000"/>
            </a:lnSpc>
            <a:spcBef>
              <a:spcPct val="0"/>
            </a:spcBef>
            <a:spcAft>
              <a:spcPct val="35000"/>
            </a:spcAft>
            <a:buNone/>
          </a:pPr>
          <a:r>
            <a:rPr lang="en-US" sz="2900" kern="1200" dirty="0"/>
            <a:t>Application to Solve Problems</a:t>
          </a:r>
        </a:p>
      </dsp:txBody>
      <dsp:txXfrm>
        <a:off x="7127398" y="318386"/>
        <a:ext cx="3124646" cy="1055487"/>
      </dsp:txXfrm>
    </dsp:sp>
    <dsp:sp modelId="{820394F3-A212-4E92-87F7-B827697392BA}">
      <dsp:nvSpPr>
        <dsp:cNvPr id="0" name=""/>
        <dsp:cNvSpPr/>
      </dsp:nvSpPr>
      <dsp:spPr>
        <a:xfrm>
          <a:off x="7127398" y="1373873"/>
          <a:ext cx="3124646" cy="1711507"/>
        </a:xfrm>
        <a:prstGeom prst="rect">
          <a:avLst/>
        </a:prstGeom>
        <a:solidFill>
          <a:schemeClr val="accent2">
            <a:alpha val="90000"/>
            <a:tint val="40000"/>
            <a:hueOff val="0"/>
            <a:satOff val="0"/>
            <a:lumOff val="0"/>
            <a:alphaOff val="0"/>
          </a:schemeClr>
        </a:solidFill>
        <a:ln w="9525" cap="rnd" cmpd="sng" algn="ctr">
          <a:solidFill>
            <a:schemeClr val="accent2">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54686" tIns="154686" rIns="206248" bIns="232029" numCol="1" spcCol="1270" anchor="t" anchorCtr="0">
          <a:noAutofit/>
        </a:bodyPr>
        <a:lstStyle/>
        <a:p>
          <a:pPr marL="285750" lvl="1" indent="-285750" algn="l" defTabSz="1289050">
            <a:lnSpc>
              <a:spcPct val="90000"/>
            </a:lnSpc>
            <a:spcBef>
              <a:spcPct val="0"/>
            </a:spcBef>
            <a:spcAft>
              <a:spcPct val="15000"/>
            </a:spcAft>
            <a:buChar char="•"/>
          </a:pPr>
          <a:r>
            <a:rPr lang="en-US" sz="2900" b="1" kern="1200" dirty="0"/>
            <a:t>Real world context</a:t>
          </a:r>
        </a:p>
        <a:p>
          <a:pPr marL="285750" lvl="1" indent="-285750" algn="l" defTabSz="1289050">
            <a:lnSpc>
              <a:spcPct val="90000"/>
            </a:lnSpc>
            <a:spcBef>
              <a:spcPct val="0"/>
            </a:spcBef>
            <a:spcAft>
              <a:spcPct val="15000"/>
            </a:spcAft>
            <a:buChar char="•"/>
          </a:pPr>
          <a:r>
            <a:rPr lang="en-US" sz="2900" b="1" kern="1200" dirty="0"/>
            <a:t>Meaning</a:t>
          </a:r>
        </a:p>
      </dsp:txBody>
      <dsp:txXfrm>
        <a:off x="7127398" y="1373873"/>
        <a:ext cx="3124646" cy="171150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5B3999-FE88-4CB0-8F08-080C084FBFB7}">
      <dsp:nvSpPr>
        <dsp:cNvPr id="0" name=""/>
        <dsp:cNvSpPr/>
      </dsp:nvSpPr>
      <dsp:spPr>
        <a:xfrm>
          <a:off x="1033140" y="336218"/>
          <a:ext cx="4132045" cy="3611927"/>
        </a:xfrm>
        <a:prstGeom prst="rightArrow">
          <a:avLst>
            <a:gd name="adj1" fmla="val 70000"/>
            <a:gd name="adj2" fmla="val 50000"/>
          </a:avLst>
        </a:prstGeom>
        <a:solidFill>
          <a:schemeClr val="accent2">
            <a:tint val="40000"/>
            <a:alpha val="90000"/>
            <a:hueOff val="0"/>
            <a:satOff val="0"/>
            <a:lumOff val="0"/>
            <a:alphaOff val="0"/>
          </a:schemeClr>
        </a:solidFill>
        <a:ln w="15875"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13335" rIns="26670" bIns="13335" numCol="1" spcCol="1270" anchor="ctr" anchorCtr="0">
          <a:noAutofit/>
        </a:bodyPr>
        <a:lstStyle/>
        <a:p>
          <a:pPr marL="228600" lvl="1" indent="-228600" algn="l" defTabSz="933450">
            <a:lnSpc>
              <a:spcPct val="90000"/>
            </a:lnSpc>
            <a:spcBef>
              <a:spcPct val="0"/>
            </a:spcBef>
            <a:spcAft>
              <a:spcPct val="15000"/>
            </a:spcAft>
            <a:buChar char="•"/>
          </a:pPr>
          <a:r>
            <a:rPr lang="en-US" sz="2100" b="1" kern="1200"/>
            <a:t>Information retrieval</a:t>
          </a:r>
          <a:endParaRPr lang="en-US" sz="2100" kern="1200"/>
        </a:p>
        <a:p>
          <a:pPr marL="228600" lvl="1" indent="-228600" algn="l" defTabSz="933450">
            <a:lnSpc>
              <a:spcPct val="90000"/>
            </a:lnSpc>
            <a:spcBef>
              <a:spcPct val="0"/>
            </a:spcBef>
            <a:spcAft>
              <a:spcPct val="15000"/>
            </a:spcAft>
            <a:buChar char="•"/>
          </a:pPr>
          <a:r>
            <a:rPr lang="en-US" sz="2100" b="1" kern="1200"/>
            <a:t>Determine, apply, self-monitor, and self-correct</a:t>
          </a:r>
          <a:endParaRPr lang="en-US" sz="2100" kern="1200"/>
        </a:p>
      </dsp:txBody>
      <dsp:txXfrm>
        <a:off x="2066151" y="878007"/>
        <a:ext cx="2014372" cy="2528349"/>
      </dsp:txXfrm>
    </dsp:sp>
    <dsp:sp modelId="{7F723425-9F60-4C8E-8CEC-41FE41668E7F}">
      <dsp:nvSpPr>
        <dsp:cNvPr id="0" name=""/>
        <dsp:cNvSpPr/>
      </dsp:nvSpPr>
      <dsp:spPr>
        <a:xfrm>
          <a:off x="129" y="1109170"/>
          <a:ext cx="2066022" cy="2066022"/>
        </a:xfrm>
        <a:prstGeom prst="ellipse">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b="1" kern="1200"/>
            <a:t>Planning: Preparation in mathematics learning</a:t>
          </a:r>
          <a:endParaRPr lang="en-US" sz="1700" kern="1200"/>
        </a:p>
      </dsp:txBody>
      <dsp:txXfrm>
        <a:off x="302691" y="1411732"/>
        <a:ext cx="1460898" cy="1460898"/>
      </dsp:txXfrm>
    </dsp:sp>
    <dsp:sp modelId="{4317060D-21E3-4D8C-B360-43A062FA9CF2}">
      <dsp:nvSpPr>
        <dsp:cNvPr id="0" name=""/>
        <dsp:cNvSpPr/>
      </dsp:nvSpPr>
      <dsp:spPr>
        <a:xfrm>
          <a:off x="6456450" y="336218"/>
          <a:ext cx="4132045" cy="3611927"/>
        </a:xfrm>
        <a:prstGeom prst="rightArrow">
          <a:avLst>
            <a:gd name="adj1" fmla="val 70000"/>
            <a:gd name="adj2" fmla="val 50000"/>
          </a:avLst>
        </a:prstGeom>
        <a:solidFill>
          <a:schemeClr val="accent3">
            <a:tint val="40000"/>
            <a:alpha val="90000"/>
            <a:hueOff val="0"/>
            <a:satOff val="0"/>
            <a:lumOff val="0"/>
            <a:alphaOff val="0"/>
          </a:schemeClr>
        </a:solidFill>
        <a:ln w="15875" cap="rnd"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13335" rIns="26670" bIns="13335" numCol="1" spcCol="1270" anchor="ctr" anchorCtr="0">
          <a:noAutofit/>
        </a:bodyPr>
        <a:lstStyle/>
        <a:p>
          <a:pPr marL="228600" lvl="1" indent="-228600" algn="l" defTabSz="933450">
            <a:lnSpc>
              <a:spcPct val="90000"/>
            </a:lnSpc>
            <a:spcBef>
              <a:spcPct val="0"/>
            </a:spcBef>
            <a:spcAft>
              <a:spcPct val="15000"/>
            </a:spcAft>
            <a:buChar char="•"/>
          </a:pPr>
          <a:r>
            <a:rPr lang="en-US" sz="2100" b="1" kern="1200"/>
            <a:t>Students need opportunities to think and struggle productively</a:t>
          </a:r>
          <a:endParaRPr lang="en-US" sz="2100" kern="1200"/>
        </a:p>
        <a:p>
          <a:pPr marL="228600" lvl="1" indent="-228600" algn="l" defTabSz="933450">
            <a:lnSpc>
              <a:spcPct val="90000"/>
            </a:lnSpc>
            <a:spcBef>
              <a:spcPct val="0"/>
            </a:spcBef>
            <a:spcAft>
              <a:spcPct val="15000"/>
            </a:spcAft>
            <a:buChar char="•"/>
          </a:pPr>
          <a:r>
            <a:rPr lang="en-US" sz="2100" b="1" kern="1200"/>
            <a:t>Inventive Strategies</a:t>
          </a:r>
          <a:endParaRPr lang="en-US" sz="2100" kern="1200"/>
        </a:p>
      </dsp:txBody>
      <dsp:txXfrm>
        <a:off x="7489461" y="878007"/>
        <a:ext cx="2014372" cy="2528349"/>
      </dsp:txXfrm>
    </dsp:sp>
    <dsp:sp modelId="{0FD78848-B1BD-4270-B94A-279EED4110BA}">
      <dsp:nvSpPr>
        <dsp:cNvPr id="0" name=""/>
        <dsp:cNvSpPr/>
      </dsp:nvSpPr>
      <dsp:spPr>
        <a:xfrm>
          <a:off x="5423438" y="1109170"/>
          <a:ext cx="2066022" cy="2066022"/>
        </a:xfrm>
        <a:prstGeom prst="ellipse">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b="1" kern="1200"/>
            <a:t>Attention:  Incubation of creative ideas</a:t>
          </a:r>
          <a:endParaRPr lang="en-US" sz="1700" kern="1200"/>
        </a:p>
      </dsp:txBody>
      <dsp:txXfrm>
        <a:off x="5726000" y="1411732"/>
        <a:ext cx="1460898" cy="146089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9AB786-2554-451D-8B3D-7C07A0357F99}">
      <dsp:nvSpPr>
        <dsp:cNvPr id="0" name=""/>
        <dsp:cNvSpPr/>
      </dsp:nvSpPr>
      <dsp:spPr>
        <a:xfrm rot="5400000">
          <a:off x="6334962" y="-2326297"/>
          <a:ext cx="1680264" cy="6753030"/>
        </a:xfrm>
        <a:prstGeom prst="round2SameRect">
          <a:avLst/>
        </a:prstGeom>
        <a:solidFill>
          <a:schemeClr val="accent1">
            <a:alpha val="90000"/>
            <a:tint val="40000"/>
            <a:hueOff val="0"/>
            <a:satOff val="0"/>
            <a:lumOff val="0"/>
            <a:alphaOff val="0"/>
          </a:schemeClr>
        </a:solidFill>
        <a:ln w="9525"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en-US" sz="1900" b="1" kern="1200"/>
            <a:t>Understanding parts and wholes</a:t>
          </a:r>
          <a:endParaRPr lang="en-US" sz="1900" kern="1200"/>
        </a:p>
        <a:p>
          <a:pPr marL="171450" lvl="1" indent="-171450" algn="l" defTabSz="844550">
            <a:lnSpc>
              <a:spcPct val="90000"/>
            </a:lnSpc>
            <a:spcBef>
              <a:spcPct val="0"/>
            </a:spcBef>
            <a:spcAft>
              <a:spcPct val="15000"/>
            </a:spcAft>
            <a:buChar char="•"/>
          </a:pPr>
          <a:r>
            <a:rPr lang="en-US" sz="1900" b="1" kern="1200"/>
            <a:t>Visual spatial stimuli and logical grammatical verbal statements</a:t>
          </a:r>
          <a:endParaRPr lang="en-US" sz="1900" kern="1200"/>
        </a:p>
        <a:p>
          <a:pPr marL="171450" lvl="1" indent="-171450" algn="l" defTabSz="844550">
            <a:lnSpc>
              <a:spcPct val="90000"/>
            </a:lnSpc>
            <a:spcBef>
              <a:spcPct val="0"/>
            </a:spcBef>
            <a:spcAft>
              <a:spcPct val="15000"/>
            </a:spcAft>
            <a:buChar char="•"/>
          </a:pPr>
          <a:r>
            <a:rPr lang="en-US" sz="1900" b="1" kern="1200"/>
            <a:t>Procedural Fluency and Conceptual Understanding and Problem Solving</a:t>
          </a:r>
          <a:endParaRPr lang="en-US" sz="1900" kern="1200"/>
        </a:p>
      </dsp:txBody>
      <dsp:txXfrm rot="-5400000">
        <a:off x="3798579" y="292110"/>
        <a:ext cx="6671006" cy="1516216"/>
      </dsp:txXfrm>
    </dsp:sp>
    <dsp:sp modelId="{4175105A-06E8-418C-BD17-E99C7FF5705A}">
      <dsp:nvSpPr>
        <dsp:cNvPr id="0" name=""/>
        <dsp:cNvSpPr/>
      </dsp:nvSpPr>
      <dsp:spPr>
        <a:xfrm>
          <a:off x="0" y="52"/>
          <a:ext cx="3798579" cy="2100330"/>
        </a:xfrm>
        <a:prstGeom prst="roundRect">
          <a:avLst/>
        </a:prstGeom>
        <a:gradFill rotWithShape="0">
          <a:gsLst>
            <a:gs pos="0">
              <a:schemeClr val="accent1">
                <a:hueOff val="0"/>
                <a:satOff val="0"/>
                <a:lumOff val="0"/>
                <a:alphaOff val="0"/>
                <a:tint val="98000"/>
                <a:hueMod val="94000"/>
                <a:satMod val="130000"/>
                <a:lumMod val="128000"/>
              </a:schemeClr>
            </a:gs>
            <a:gs pos="100000">
              <a:schemeClr val="accent1">
                <a:hueOff val="0"/>
                <a:satOff val="0"/>
                <a:lumOff val="0"/>
                <a:alphaOff val="0"/>
                <a:shade val="94000"/>
                <a:lumMod val="88000"/>
              </a:schemeClr>
            </a:gs>
          </a:gsLst>
          <a:lin ang="5400000" scaled="0"/>
        </a:gradFill>
        <a:ln>
          <a:noFill/>
        </a:ln>
        <a:effectLst>
          <a:innerShdw blurRad="25400" dist="12700" dir="13500000">
            <a:srgbClr val="000000">
              <a:alpha val="45000"/>
            </a:srgbClr>
          </a:innerShdw>
        </a:effectLst>
      </dsp:spPr>
      <dsp:style>
        <a:lnRef idx="0">
          <a:scrgbClr r="0" g="0" b="0"/>
        </a:lnRef>
        <a:fillRef idx="3">
          <a:scrgbClr r="0" g="0" b="0"/>
        </a:fillRef>
        <a:effectRef idx="2">
          <a:scrgbClr r="0" g="0" b="0"/>
        </a:effectRef>
        <a:fontRef idx="minor">
          <a:schemeClr val="lt1"/>
        </a:fontRef>
      </dsp:style>
      <dsp:txBody>
        <a:bodyPr spcFirstLastPara="0" vert="horz" wrap="square" lIns="95250" tIns="47625" rIns="95250" bIns="47625" numCol="1" spcCol="1270" anchor="ctr" anchorCtr="0">
          <a:noAutofit/>
        </a:bodyPr>
        <a:lstStyle/>
        <a:p>
          <a:pPr marL="0" lvl="0" indent="0" algn="ctr" defTabSz="1111250">
            <a:lnSpc>
              <a:spcPct val="90000"/>
            </a:lnSpc>
            <a:spcBef>
              <a:spcPct val="0"/>
            </a:spcBef>
            <a:spcAft>
              <a:spcPct val="35000"/>
            </a:spcAft>
            <a:buNone/>
          </a:pPr>
          <a:r>
            <a:rPr lang="en-US" sz="2500" b="1" kern="1200"/>
            <a:t>Simultaneous:  Illumination of thoughts into symbolic representations</a:t>
          </a:r>
          <a:endParaRPr lang="en-US" sz="2500" kern="1200"/>
        </a:p>
      </dsp:txBody>
      <dsp:txXfrm>
        <a:off x="102530" y="102582"/>
        <a:ext cx="3593519" cy="1895270"/>
      </dsp:txXfrm>
    </dsp:sp>
    <dsp:sp modelId="{2F4C2591-FCA1-4467-8024-5D7D2372BBBC}">
      <dsp:nvSpPr>
        <dsp:cNvPr id="0" name=""/>
        <dsp:cNvSpPr/>
      </dsp:nvSpPr>
      <dsp:spPr>
        <a:xfrm rot="5400000">
          <a:off x="6334962" y="-120950"/>
          <a:ext cx="1680264" cy="6753030"/>
        </a:xfrm>
        <a:prstGeom prst="round2SameRect">
          <a:avLst/>
        </a:prstGeom>
        <a:solidFill>
          <a:schemeClr val="accent1">
            <a:alpha val="90000"/>
            <a:tint val="40000"/>
            <a:hueOff val="0"/>
            <a:satOff val="0"/>
            <a:lumOff val="0"/>
            <a:alphaOff val="0"/>
          </a:schemeClr>
        </a:solidFill>
        <a:ln w="9525"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en-US" sz="1900" b="1" kern="1200"/>
            <a:t>Integrate information into specific serial order in which each element is related to only those that proceed it. Sequence, order, sounds, movements</a:t>
          </a:r>
          <a:endParaRPr lang="en-US" sz="1900" kern="1200"/>
        </a:p>
      </dsp:txBody>
      <dsp:txXfrm rot="-5400000">
        <a:off x="3798579" y="2497457"/>
        <a:ext cx="6671006" cy="1516216"/>
      </dsp:txXfrm>
    </dsp:sp>
    <dsp:sp modelId="{C4726E36-5168-45E3-A0F4-8412ACDB3EB8}">
      <dsp:nvSpPr>
        <dsp:cNvPr id="0" name=""/>
        <dsp:cNvSpPr/>
      </dsp:nvSpPr>
      <dsp:spPr>
        <a:xfrm>
          <a:off x="0" y="2205399"/>
          <a:ext cx="3798579" cy="2100330"/>
        </a:xfrm>
        <a:prstGeom prst="roundRect">
          <a:avLst/>
        </a:prstGeom>
        <a:gradFill rotWithShape="0">
          <a:gsLst>
            <a:gs pos="0">
              <a:schemeClr val="accent1">
                <a:hueOff val="0"/>
                <a:satOff val="0"/>
                <a:lumOff val="0"/>
                <a:alphaOff val="0"/>
                <a:tint val="98000"/>
                <a:hueMod val="94000"/>
                <a:satMod val="130000"/>
                <a:lumMod val="128000"/>
              </a:schemeClr>
            </a:gs>
            <a:gs pos="100000">
              <a:schemeClr val="accent1">
                <a:hueOff val="0"/>
                <a:satOff val="0"/>
                <a:lumOff val="0"/>
                <a:alphaOff val="0"/>
                <a:shade val="94000"/>
                <a:lumMod val="88000"/>
              </a:schemeClr>
            </a:gs>
          </a:gsLst>
          <a:lin ang="5400000" scaled="0"/>
        </a:gradFill>
        <a:ln>
          <a:noFill/>
        </a:ln>
        <a:effectLst>
          <a:innerShdw blurRad="25400" dist="12700" dir="13500000">
            <a:srgbClr val="000000">
              <a:alpha val="45000"/>
            </a:srgbClr>
          </a:innerShdw>
        </a:effectLst>
      </dsp:spPr>
      <dsp:style>
        <a:lnRef idx="0">
          <a:scrgbClr r="0" g="0" b="0"/>
        </a:lnRef>
        <a:fillRef idx="3">
          <a:scrgbClr r="0" g="0" b="0"/>
        </a:fillRef>
        <a:effectRef idx="2">
          <a:scrgbClr r="0" g="0" b="0"/>
        </a:effectRef>
        <a:fontRef idx="minor">
          <a:schemeClr val="lt1"/>
        </a:fontRef>
      </dsp:style>
      <dsp:txBody>
        <a:bodyPr spcFirstLastPara="0" vert="horz" wrap="square" lIns="95250" tIns="47625" rIns="95250" bIns="47625" numCol="1" spcCol="1270" anchor="ctr" anchorCtr="0">
          <a:noAutofit/>
        </a:bodyPr>
        <a:lstStyle/>
        <a:p>
          <a:pPr marL="0" lvl="0" indent="0" algn="ctr" defTabSz="1111250">
            <a:lnSpc>
              <a:spcPct val="90000"/>
            </a:lnSpc>
            <a:spcBef>
              <a:spcPct val="0"/>
            </a:spcBef>
            <a:spcAft>
              <a:spcPct val="35000"/>
            </a:spcAft>
            <a:buNone/>
          </a:pPr>
          <a:r>
            <a:rPr lang="en-US" sz="2500" b="1" kern="1200"/>
            <a:t>Successive:  Implementation of ideas during the creative process</a:t>
          </a:r>
          <a:endParaRPr lang="en-US" sz="2500" kern="1200"/>
        </a:p>
      </dsp:txBody>
      <dsp:txXfrm>
        <a:off x="102530" y="2307929"/>
        <a:ext cx="3593519" cy="1895270"/>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6/7/layout/ChevronBlockProcess">
  <dgm:title val="Chevron Block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fact="0.6"/>
      <dgm:constr type="h" for="des" forName="composite" op="equ"/>
      <dgm:constr type="w" for="ch" forName="composite" refType="w"/>
      <dgm:constr type="w" for="des" forName="parTx"/>
      <dgm:constr type="h" for="des" forName="parTx" op="equ"/>
      <dgm:constr type="w" for="des" forName="desTx"/>
      <dgm:constr type="primFontSz" for="des" forName="parTx" val="28"/>
      <dgm:constr type="primFontSz" for="des" forName="desTx" refType="primFontSz" refFor="des" refForName="parTx" op="lte" fact="0.75"/>
      <dgm:constr type="h" for="des" forName="desTx" op="equ"/>
      <dgm:constr type="w" for="ch" forName="space" refType="w" op="equ" fact="-0.005"/>
    </dgm:constrLst>
    <dgm:ruleLst>
      <dgm:rule type="w" for="ch" forName="composite" val="0"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91"/>
              <dgm:constr type="t" for="ch" forName="desTx" refType="h" refFor="ch" refForName="parTx"/>
            </dgm:constrLst>
          </dgm:if>
          <dgm:else name="Name9">
            <dgm:constrLst>
              <dgm:constr type="l" for="ch" forName="parTx"/>
              <dgm:constr type="w" for="ch" forName="parTx" refType="w"/>
              <dgm:constr type="t" for="ch" forName="parTx"/>
              <dgm:constr type="l" for="ch" forName="desTx" refType="w" fact="0.09"/>
              <dgm:constr type="w" for="ch" forName="desTx" refType="w" refFor="ch" refForName="parTx" fact="0.91"/>
              <dgm:constr type="t" for="ch" forName="desTx" refType="h" refFor="ch" refForName="parTx"/>
            </dgm:constrLst>
          </dgm:else>
        </dgm:choose>
        <dgm:ruleLst>
          <dgm:rule type="h" val="INF" fact="NaN" max="NaN"/>
        </dgm:ruleLst>
        <dgm:layoutNode name="parTx" styleLbl="alignNode1">
          <dgm:varLst>
            <dgm:chMax val="0"/>
            <dgm:chPref val="0"/>
          </dgm:varLst>
          <dgm:alg type="tx"/>
          <dgm:choose name="Name10">
            <dgm:if name="Name11" func="var" arg="dir" op="equ" val="norm">
              <dgm:shape xmlns:r="http://schemas.openxmlformats.org/officeDocument/2006/relationships" type="chevron" r:blip="">
                <dgm:adjLst>
                  <dgm:adj idx="1" val="0.3"/>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3"/>
                <dgm:constr type="h"/>
                <dgm:constr type="tMarg" refType="w" fact="0.105"/>
                <dgm:constr type="bMarg" refType="w" fact="0.105"/>
                <dgm:constr type="lMarg" refType="w" fact="0.105"/>
                <dgm:constr type="rMarg" refType="w" fact="0.105"/>
              </dgm:constrLst>
            </dgm:if>
            <dgm:else name="Name15">
              <dgm:constrLst>
                <dgm:constr type="h" refType="w" op="lte" fact="0.3"/>
                <dgm:constr type="h"/>
                <dgm:constr type="tMarg" refType="w" fact="0.105"/>
                <dgm:constr type="bMarg" refType="w" fact="0.105"/>
                <dgm:constr type="lMarg" refType="w" fact="0.105"/>
                <dgm:constr type="rMarg" refType="w" fact="0.105"/>
              </dgm:constrLst>
            </dgm:else>
          </dgm:choose>
          <dgm:ruleLst>
            <dgm:rule type="h" val="INF" fact="NaN" max="NaN"/>
            <dgm:rule type="primFontSz" val="14" fact="NaN" max="NaN"/>
          </dgm:ruleLst>
        </dgm:layoutNode>
        <dgm:layoutNode name="desTx" styleLbl="alignAccFollowNode1">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primFontSz" val="20"/>
            <dgm:constr type="tMarg" refType="w" fact="0.224"/>
            <dgm:constr type="bMarg" refType="w" fact="0.448"/>
            <dgm:constr type="lMarg" refType="w" fact="0.224"/>
            <dgm:constr type="rMarg" refType="w" fact="0.224"/>
          </dgm:constrLst>
          <dgm:ruleLst>
            <dgm:rule type="h" val="INF" fact="NaN" max="NaN"/>
            <dgm:rule type="primFontSz" val="11"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53D8BA0-1E5D-4F29-82C4-30D6D0D08CD4}" type="datetimeFigureOut">
              <a:rPr lang="en-US" smtClean="0"/>
              <a:t>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6A9886-1A8B-4CFF-85BE-9757EEB97DD4}"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629259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B53D8BA0-1E5D-4F29-82C4-30D6D0D08CD4}" type="datetimeFigureOut">
              <a:rPr lang="en-US" smtClean="0"/>
              <a:t>11/9/2023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6A9886-1A8B-4CFF-85BE-9757EEB97DD4}" type="slidenum">
              <a:rPr lang="en-US" smtClean="0"/>
              <a:t>‹#›</a:t>
            </a:fld>
            <a:endParaRPr lang="en-US"/>
          </a:p>
        </p:txBody>
      </p:sp>
    </p:spTree>
    <p:extLst>
      <p:ext uri="{BB962C8B-B14F-4D97-AF65-F5344CB8AC3E}">
        <p14:creationId xmlns:p14="http://schemas.microsoft.com/office/powerpoint/2010/main" val="731846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3D8BA0-1E5D-4F29-82C4-30D6D0D08CD4}" type="datetimeFigureOut">
              <a:rPr lang="en-US" smtClean="0"/>
              <a:t>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6A9886-1A8B-4CFF-85BE-9757EEB97DD4}" type="slidenum">
              <a:rPr lang="en-US" smtClean="0"/>
              <a:t>‹#›</a:t>
            </a:fld>
            <a:endParaRPr lang="en-US"/>
          </a:p>
        </p:txBody>
      </p:sp>
    </p:spTree>
    <p:extLst>
      <p:ext uri="{BB962C8B-B14F-4D97-AF65-F5344CB8AC3E}">
        <p14:creationId xmlns:p14="http://schemas.microsoft.com/office/powerpoint/2010/main" val="1036493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3D8BA0-1E5D-4F29-82C4-30D6D0D08CD4}" type="datetimeFigureOut">
              <a:rPr lang="en-US" smtClean="0"/>
              <a:t>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6A9886-1A8B-4CFF-85BE-9757EEB97DD4}"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6240186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3D8BA0-1E5D-4F29-82C4-30D6D0D08CD4}" type="datetimeFigureOut">
              <a:rPr lang="en-US" smtClean="0"/>
              <a:t>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6A9886-1A8B-4CFF-85BE-9757EEB97DD4}" type="slidenum">
              <a:rPr lang="en-US" smtClean="0"/>
              <a:t>‹#›</a:t>
            </a:fld>
            <a:endParaRPr lang="en-US"/>
          </a:p>
        </p:txBody>
      </p:sp>
    </p:spTree>
    <p:extLst>
      <p:ext uri="{BB962C8B-B14F-4D97-AF65-F5344CB8AC3E}">
        <p14:creationId xmlns:p14="http://schemas.microsoft.com/office/powerpoint/2010/main" val="40576835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3D8BA0-1E5D-4F29-82C4-30D6D0D08CD4}" type="datetimeFigureOut">
              <a:rPr lang="en-US" smtClean="0"/>
              <a:t>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6A9886-1A8B-4CFF-85BE-9757EEB97DD4}"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33448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3D8BA0-1E5D-4F29-82C4-30D6D0D08CD4}" type="datetimeFigureOut">
              <a:rPr lang="en-US" smtClean="0"/>
              <a:t>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6A9886-1A8B-4CFF-85BE-9757EEB97DD4}" type="slidenum">
              <a:rPr lang="en-US" smtClean="0"/>
              <a:t>‹#›</a:t>
            </a:fld>
            <a:endParaRPr lang="en-US"/>
          </a:p>
        </p:txBody>
      </p:sp>
    </p:spTree>
    <p:extLst>
      <p:ext uri="{BB962C8B-B14F-4D97-AF65-F5344CB8AC3E}">
        <p14:creationId xmlns:p14="http://schemas.microsoft.com/office/powerpoint/2010/main" val="1745652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3D8BA0-1E5D-4F29-82C4-30D6D0D08CD4}" type="datetimeFigureOut">
              <a:rPr lang="en-US" smtClean="0"/>
              <a:t>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6A9886-1A8B-4CFF-85BE-9757EEB97DD4}" type="slidenum">
              <a:rPr lang="en-US" smtClean="0"/>
              <a:t>‹#›</a:t>
            </a:fld>
            <a:endParaRPr lang="en-US"/>
          </a:p>
        </p:txBody>
      </p:sp>
    </p:spTree>
    <p:extLst>
      <p:ext uri="{BB962C8B-B14F-4D97-AF65-F5344CB8AC3E}">
        <p14:creationId xmlns:p14="http://schemas.microsoft.com/office/powerpoint/2010/main" val="32445447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3D8BA0-1E5D-4F29-82C4-30D6D0D08CD4}" type="datetimeFigureOut">
              <a:rPr lang="en-US" smtClean="0"/>
              <a:t>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6A9886-1A8B-4CFF-85BE-9757EEB97DD4}" type="slidenum">
              <a:rPr lang="en-US" smtClean="0"/>
              <a:t>‹#›</a:t>
            </a:fld>
            <a:endParaRPr lang="en-US"/>
          </a:p>
        </p:txBody>
      </p:sp>
    </p:spTree>
    <p:extLst>
      <p:ext uri="{BB962C8B-B14F-4D97-AF65-F5344CB8AC3E}">
        <p14:creationId xmlns:p14="http://schemas.microsoft.com/office/powerpoint/2010/main" val="2203769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3D8BA0-1E5D-4F29-82C4-30D6D0D08CD4}" type="datetimeFigureOut">
              <a:rPr lang="en-US" smtClean="0"/>
              <a:t>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6A9886-1A8B-4CFF-85BE-9757EEB97DD4}" type="slidenum">
              <a:rPr lang="en-US" smtClean="0"/>
              <a:t>‹#›</a:t>
            </a:fld>
            <a:endParaRPr lang="en-US"/>
          </a:p>
        </p:txBody>
      </p:sp>
    </p:spTree>
    <p:extLst>
      <p:ext uri="{BB962C8B-B14F-4D97-AF65-F5344CB8AC3E}">
        <p14:creationId xmlns:p14="http://schemas.microsoft.com/office/powerpoint/2010/main" val="175963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3D8BA0-1E5D-4F29-82C4-30D6D0D08CD4}" type="datetimeFigureOut">
              <a:rPr lang="en-US" smtClean="0"/>
              <a:t>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6A9886-1A8B-4CFF-85BE-9757EEB97DD4}" type="slidenum">
              <a:rPr lang="en-US" smtClean="0"/>
              <a:t>‹#›</a:t>
            </a:fld>
            <a:endParaRPr lang="en-US"/>
          </a:p>
        </p:txBody>
      </p:sp>
    </p:spTree>
    <p:extLst>
      <p:ext uri="{BB962C8B-B14F-4D97-AF65-F5344CB8AC3E}">
        <p14:creationId xmlns:p14="http://schemas.microsoft.com/office/powerpoint/2010/main" val="2201051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53D8BA0-1E5D-4F29-82C4-30D6D0D08CD4}" type="datetimeFigureOut">
              <a:rPr lang="en-US" smtClean="0"/>
              <a:t>11/9/2023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6A9886-1A8B-4CFF-85BE-9757EEB97DD4}" type="slidenum">
              <a:rPr lang="en-US" smtClean="0"/>
              <a:t>‹#›</a:t>
            </a:fld>
            <a:endParaRPr lang="en-US"/>
          </a:p>
        </p:txBody>
      </p:sp>
    </p:spTree>
    <p:extLst>
      <p:ext uri="{BB962C8B-B14F-4D97-AF65-F5344CB8AC3E}">
        <p14:creationId xmlns:p14="http://schemas.microsoft.com/office/powerpoint/2010/main" val="3539573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53D8BA0-1E5D-4F29-82C4-30D6D0D08CD4}" type="datetimeFigureOut">
              <a:rPr lang="en-US" smtClean="0"/>
              <a:t>11/9/2023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6A9886-1A8B-4CFF-85BE-9757EEB97DD4}" type="slidenum">
              <a:rPr lang="en-US" smtClean="0"/>
              <a:t>‹#›</a:t>
            </a:fld>
            <a:endParaRPr lang="en-US"/>
          </a:p>
        </p:txBody>
      </p:sp>
    </p:spTree>
    <p:extLst>
      <p:ext uri="{BB962C8B-B14F-4D97-AF65-F5344CB8AC3E}">
        <p14:creationId xmlns:p14="http://schemas.microsoft.com/office/powerpoint/2010/main" val="2698615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53D8BA0-1E5D-4F29-82C4-30D6D0D08CD4}" type="datetimeFigureOut">
              <a:rPr lang="en-US" smtClean="0"/>
              <a:t>11/9/2023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6A9886-1A8B-4CFF-85BE-9757EEB97DD4}" type="slidenum">
              <a:rPr lang="en-US" smtClean="0"/>
              <a:t>‹#›</a:t>
            </a:fld>
            <a:endParaRPr lang="en-US"/>
          </a:p>
        </p:txBody>
      </p:sp>
    </p:spTree>
    <p:extLst>
      <p:ext uri="{BB962C8B-B14F-4D97-AF65-F5344CB8AC3E}">
        <p14:creationId xmlns:p14="http://schemas.microsoft.com/office/powerpoint/2010/main" val="3504039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3D8BA0-1E5D-4F29-82C4-30D6D0D08CD4}" type="datetimeFigureOut">
              <a:rPr lang="en-US" smtClean="0"/>
              <a:t>11/9/2023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6A9886-1A8B-4CFF-85BE-9757EEB97DD4}" type="slidenum">
              <a:rPr lang="en-US" smtClean="0"/>
              <a:t>‹#›</a:t>
            </a:fld>
            <a:endParaRPr lang="en-US"/>
          </a:p>
        </p:txBody>
      </p:sp>
    </p:spTree>
    <p:extLst>
      <p:ext uri="{BB962C8B-B14F-4D97-AF65-F5344CB8AC3E}">
        <p14:creationId xmlns:p14="http://schemas.microsoft.com/office/powerpoint/2010/main" val="3980047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53D8BA0-1E5D-4F29-82C4-30D6D0D08CD4}" type="datetimeFigureOut">
              <a:rPr lang="en-US" smtClean="0"/>
              <a:t>11/9/2023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6A9886-1A8B-4CFF-85BE-9757EEB97DD4}" type="slidenum">
              <a:rPr lang="en-US" smtClean="0"/>
              <a:t>‹#›</a:t>
            </a:fld>
            <a:endParaRPr lang="en-US"/>
          </a:p>
        </p:txBody>
      </p:sp>
    </p:spTree>
    <p:extLst>
      <p:ext uri="{BB962C8B-B14F-4D97-AF65-F5344CB8AC3E}">
        <p14:creationId xmlns:p14="http://schemas.microsoft.com/office/powerpoint/2010/main" val="400350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53D8BA0-1E5D-4F29-82C4-30D6D0D08CD4}" type="datetimeFigureOut">
              <a:rPr lang="en-US" smtClean="0"/>
              <a:t>11/9/2023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6A9886-1A8B-4CFF-85BE-9757EEB97DD4}" type="slidenum">
              <a:rPr lang="en-US" smtClean="0"/>
              <a:t>‹#›</a:t>
            </a:fld>
            <a:endParaRPr lang="en-US"/>
          </a:p>
        </p:txBody>
      </p:sp>
    </p:spTree>
    <p:extLst>
      <p:ext uri="{BB962C8B-B14F-4D97-AF65-F5344CB8AC3E}">
        <p14:creationId xmlns:p14="http://schemas.microsoft.com/office/powerpoint/2010/main" val="4059781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53D8BA0-1E5D-4F29-82C4-30D6D0D08CD4}" type="datetimeFigureOut">
              <a:rPr lang="en-US" smtClean="0"/>
              <a:t>11/9/2023</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5A6A9886-1A8B-4CFF-85BE-9757EEB97DD4}" type="slidenum">
              <a:rPr lang="en-US" smtClean="0"/>
              <a:t>‹#›</a:t>
            </a:fld>
            <a:endParaRPr lang="en-US"/>
          </a:p>
        </p:txBody>
      </p:sp>
    </p:spTree>
    <p:extLst>
      <p:ext uri="{BB962C8B-B14F-4D97-AF65-F5344CB8AC3E}">
        <p14:creationId xmlns:p14="http://schemas.microsoft.com/office/powerpoint/2010/main" val="2264283241"/>
      </p:ext>
    </p:extLst>
  </p:cSld>
  <p:clrMap bg1="dk1" tx1="lt1" bg2="dk2" tx2="lt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 id="2147483828" r:id="rId12"/>
    <p:sldLayoutId id="2147483829" r:id="rId13"/>
    <p:sldLayoutId id="2147483830" r:id="rId14"/>
    <p:sldLayoutId id="2147483831" r:id="rId15"/>
    <p:sldLayoutId id="2147483832" r:id="rId16"/>
    <p:sldLayoutId id="2147483833"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4609862E-48F9-45AC-8D44-67A0268A79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5" y="2"/>
            <a:ext cx="12192000" cy="6858000"/>
          </a:xfrm>
          <a:prstGeom prst="rect">
            <a:avLst/>
          </a:prstGeom>
          <a:solidFill>
            <a:schemeClr val="bg2">
              <a:alpha val="60000"/>
            </a:schemeClr>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useBgFill="1">
        <p:nvSpPr>
          <p:cNvPr id="17" name="Snip Diagonal Corner Rectangle 6">
            <a:extLst>
              <a:ext uri="{FF2B5EF4-FFF2-40B4-BE49-F238E27FC236}">
                <a16:creationId xmlns:a16="http://schemas.microsoft.com/office/drawing/2014/main" id="{2D5EEA8B-2D86-4D1D-96B3-6B82903037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25" y="2"/>
            <a:ext cx="12191075" cy="6857998"/>
          </a:xfrm>
          <a:prstGeom prst="snip2DiagRect">
            <a:avLst>
              <a:gd name="adj1" fmla="val 0"/>
              <a:gd name="adj2" fmla="val 37605"/>
            </a:avLst>
          </a:prstGeom>
          <a:ln>
            <a:noFill/>
          </a:ln>
          <a:effectLst/>
        </p:spPr>
        <p:style>
          <a:lnRef idx="2">
            <a:schemeClr val="accent1">
              <a:shade val="50000"/>
            </a:schemeClr>
          </a:lnRef>
          <a:fillRef idx="1003">
            <a:schemeClr val="dk2"/>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ctrTitle"/>
          </p:nvPr>
        </p:nvSpPr>
        <p:spPr>
          <a:xfrm>
            <a:off x="1675645" y="685799"/>
            <a:ext cx="8001000" cy="2971801"/>
          </a:xfrm>
        </p:spPr>
        <p:txBody>
          <a:bodyPr>
            <a:normAutofit/>
          </a:bodyPr>
          <a:lstStyle/>
          <a:p>
            <a:r>
              <a:rPr lang="en-US" b="1" dirty="0">
                <a:solidFill>
                  <a:schemeClr val="bg1"/>
                </a:solidFill>
              </a:rPr>
              <a:t>Neuropsychological Aspects of Learning Mathematics</a:t>
            </a:r>
          </a:p>
        </p:txBody>
      </p:sp>
      <p:sp>
        <p:nvSpPr>
          <p:cNvPr id="3" name="Subtitle 2"/>
          <p:cNvSpPr>
            <a:spLocks noGrp="1"/>
          </p:cNvSpPr>
          <p:nvPr>
            <p:ph type="subTitle" idx="1"/>
          </p:nvPr>
        </p:nvSpPr>
        <p:spPr>
          <a:xfrm>
            <a:off x="1675645" y="3843867"/>
            <a:ext cx="6400800" cy="1947333"/>
          </a:xfrm>
        </p:spPr>
        <p:txBody>
          <a:bodyPr>
            <a:normAutofit/>
          </a:bodyPr>
          <a:lstStyle/>
          <a:p>
            <a:r>
              <a:rPr lang="en-US" b="1" dirty="0"/>
              <a:t>Dr. Catherine Richmond-Cullen, Ed. D</a:t>
            </a:r>
          </a:p>
          <a:p>
            <a:r>
              <a:rPr lang="en-US" b="1" dirty="0"/>
              <a:t> PAEP Arts Link</a:t>
            </a:r>
          </a:p>
          <a:p>
            <a:r>
              <a:rPr lang="en-US" b="1" dirty="0"/>
              <a:t>August 4, 2020</a:t>
            </a:r>
          </a:p>
        </p:txBody>
      </p:sp>
    </p:spTree>
    <p:extLst>
      <p:ext uri="{BB962C8B-B14F-4D97-AF65-F5344CB8AC3E}">
        <p14:creationId xmlns:p14="http://schemas.microsoft.com/office/powerpoint/2010/main" val="679809577"/>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142000"/>
                <a:satMod val="200000"/>
                <a:lumMod val="118000"/>
              </a:schemeClr>
            </a:gs>
            <a:gs pos="100000">
              <a:schemeClr val="bg2">
                <a:shade val="94000"/>
                <a:hueMod val="22000"/>
                <a:satMod val="220000"/>
                <a:lumMod val="62000"/>
              </a:schemeClr>
            </a:gs>
          </a:gsLst>
          <a:lin ang="612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4212" y="4799010"/>
            <a:ext cx="9269412" cy="1155267"/>
          </a:xfrm>
        </p:spPr>
        <p:txBody>
          <a:bodyPr anchor="ctr">
            <a:normAutofit/>
          </a:bodyPr>
          <a:lstStyle/>
          <a:p>
            <a:pPr>
              <a:lnSpc>
                <a:spcPct val="90000"/>
              </a:lnSpc>
            </a:pPr>
            <a:r>
              <a:rPr lang="en-US" b="1" dirty="0">
                <a:solidFill>
                  <a:schemeClr val="bg1"/>
                </a:solidFill>
              </a:rPr>
              <a:t>Mathematics Processes:  </a:t>
            </a:r>
            <a:br>
              <a:rPr lang="en-US" b="1" dirty="0">
                <a:solidFill>
                  <a:schemeClr val="bg1"/>
                </a:solidFill>
              </a:rPr>
            </a:br>
            <a:r>
              <a:rPr lang="en-US" b="1" dirty="0">
                <a:solidFill>
                  <a:schemeClr val="bg1"/>
                </a:solidFill>
              </a:rPr>
              <a:t>How can we teach these?</a:t>
            </a:r>
          </a:p>
        </p:txBody>
      </p:sp>
      <p:sp>
        <p:nvSpPr>
          <p:cNvPr id="9" name="Snip Diagonal Corner Rectangle 21">
            <a:extLst>
              <a:ext uri="{FF2B5EF4-FFF2-40B4-BE49-F238E27FC236}">
                <a16:creationId xmlns:a16="http://schemas.microsoft.com/office/drawing/2014/main" id="{A10F08AC-1097-4252-9302-93D2F6857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824" cy="4572000"/>
          </a:xfrm>
          <a:prstGeom prst="snip2DiagRect">
            <a:avLst>
              <a:gd name="adj1" fmla="val 0"/>
              <a:gd name="adj2" fmla="val 0"/>
            </a:avLst>
          </a:prstGeom>
          <a:solidFill>
            <a:schemeClr val="tx1">
              <a:alpha val="1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88679762"/>
              </p:ext>
            </p:extLst>
          </p:nvPr>
        </p:nvGraphicFramePr>
        <p:xfrm>
          <a:off x="965200" y="642939"/>
          <a:ext cx="10255250" cy="34037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7624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7000"/>
                <a:hueMod val="142000"/>
                <a:satMod val="200000"/>
                <a:lumMod val="118000"/>
              </a:schemeClr>
            </a:gs>
            <a:gs pos="100000">
              <a:schemeClr val="bg2">
                <a:shade val="92000"/>
                <a:hueMod val="22000"/>
                <a:satMod val="220000"/>
                <a:lumMod val="62000"/>
              </a:schemeClr>
            </a:gs>
          </a:gsLst>
          <a:path path="circle">
            <a:fillToRect b="100000"/>
          </a:path>
        </a:gra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2AB353D-7466-4D53-8C0C-F8F7D15668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84212" y="4487332"/>
            <a:ext cx="8534400" cy="1507067"/>
          </a:xfrm>
        </p:spPr>
        <p:txBody>
          <a:bodyPr>
            <a:normAutofit/>
          </a:bodyPr>
          <a:lstStyle/>
          <a:p>
            <a:r>
              <a:rPr lang="en-US" b="1" dirty="0">
                <a:solidFill>
                  <a:schemeClr val="bg1"/>
                </a:solidFill>
              </a:rPr>
              <a:t>PASS Theory and the Creative Planning Process</a:t>
            </a:r>
          </a:p>
        </p:txBody>
      </p:sp>
      <p:sp>
        <p:nvSpPr>
          <p:cNvPr id="11" name="Snip Diagonal Corner Rectangle 21">
            <a:extLst>
              <a:ext uri="{FF2B5EF4-FFF2-40B4-BE49-F238E27FC236}">
                <a16:creationId xmlns:a16="http://schemas.microsoft.com/office/drawing/2014/main" id="{C00F9D29-8408-4334-9E1A-E1C8AE75C0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20722"/>
            <a:ext cx="12188824" cy="3612950"/>
          </a:xfrm>
          <a:prstGeom prst="snip2DiagRect">
            <a:avLst>
              <a:gd name="adj1" fmla="val 8741"/>
              <a:gd name="adj2" fmla="val 0"/>
            </a:avLst>
          </a:prstGeom>
          <a:solidFill>
            <a:schemeClr val="bg1">
              <a:alpha val="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9E5AAB11-F563-48FC-84A7-5388B311C31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14" name="Straight Connector 13">
              <a:extLst>
                <a:ext uri="{FF2B5EF4-FFF2-40B4-BE49-F238E27FC236}">
                  <a16:creationId xmlns:a16="http://schemas.microsoft.com/office/drawing/2014/main" id="{B41090EC-E739-4CC8-B81B-71D8A6D0172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84462BBA-7D2C-4B50-ABA1-4C1BB38C39C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071DE805-182C-4570-9A30-5AF740C9769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F9A87F09-8789-45B4-AA9A-0124D0F750C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EFF7C8E8-778C-4012-AC42-82ACAB33588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graphicFrame>
        <p:nvGraphicFramePr>
          <p:cNvPr id="5" name="Content Placeholder 2">
            <a:extLst>
              <a:ext uri="{FF2B5EF4-FFF2-40B4-BE49-F238E27FC236}">
                <a16:creationId xmlns:a16="http://schemas.microsoft.com/office/drawing/2014/main" id="{DC299451-F85C-43A9-992D-2C964F769FAA}"/>
              </a:ext>
            </a:extLst>
          </p:cNvPr>
          <p:cNvGraphicFramePr>
            <a:graphicFrameLocks noGrp="1"/>
          </p:cNvGraphicFramePr>
          <p:nvPr>
            <p:ph idx="1"/>
            <p:extLst>
              <p:ext uri="{D42A27DB-BD31-4B8C-83A1-F6EECF244321}">
                <p14:modId xmlns:p14="http://schemas.microsoft.com/office/powerpoint/2010/main" val="4091159675"/>
              </p:ext>
            </p:extLst>
          </p:nvPr>
        </p:nvGraphicFramePr>
        <p:xfrm>
          <a:off x="684211" y="347242"/>
          <a:ext cx="10588625" cy="42843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905341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142000"/>
                <a:satMod val="200000"/>
                <a:lumMod val="118000"/>
              </a:schemeClr>
            </a:gs>
            <a:gs pos="100000">
              <a:schemeClr val="bg2">
                <a:shade val="94000"/>
                <a:hueMod val="22000"/>
                <a:satMod val="220000"/>
                <a:lumMod val="62000"/>
              </a:schemeClr>
            </a:gs>
          </a:gsLst>
          <a:lin ang="612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177" y="4838218"/>
            <a:ext cx="9269412" cy="1155267"/>
          </a:xfrm>
        </p:spPr>
        <p:txBody>
          <a:bodyPr anchor="ctr">
            <a:normAutofit/>
          </a:bodyPr>
          <a:lstStyle/>
          <a:p>
            <a:r>
              <a:rPr lang="en-US" b="1" dirty="0">
                <a:solidFill>
                  <a:schemeClr val="bg1"/>
                </a:solidFill>
              </a:rPr>
              <a:t>Pass Theory and Lesson Planning</a:t>
            </a:r>
          </a:p>
        </p:txBody>
      </p:sp>
      <p:sp>
        <p:nvSpPr>
          <p:cNvPr id="9" name="Snip Diagonal Corner Rectangle 21">
            <a:extLst>
              <a:ext uri="{FF2B5EF4-FFF2-40B4-BE49-F238E27FC236}">
                <a16:creationId xmlns:a16="http://schemas.microsoft.com/office/drawing/2014/main" id="{A10F08AC-1097-4252-9302-93D2F6857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824" cy="4572000"/>
          </a:xfrm>
          <a:prstGeom prst="snip2DiagRect">
            <a:avLst>
              <a:gd name="adj1" fmla="val 0"/>
              <a:gd name="adj2" fmla="val 0"/>
            </a:avLst>
          </a:prstGeom>
          <a:solidFill>
            <a:schemeClr val="tx1">
              <a:alpha val="1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C2680462-54F7-4CBB-8EFA-E7021FDD4A23}"/>
              </a:ext>
            </a:extLst>
          </p:cNvPr>
          <p:cNvGraphicFramePr>
            <a:graphicFrameLocks noGrp="1"/>
          </p:cNvGraphicFramePr>
          <p:nvPr>
            <p:ph idx="1"/>
            <p:extLst>
              <p:ext uri="{D42A27DB-BD31-4B8C-83A1-F6EECF244321}">
                <p14:modId xmlns:p14="http://schemas.microsoft.com/office/powerpoint/2010/main" val="2520458275"/>
              </p:ext>
            </p:extLst>
          </p:nvPr>
        </p:nvGraphicFramePr>
        <p:xfrm>
          <a:off x="965200" y="266218"/>
          <a:ext cx="10551610" cy="43057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62002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12" name="Rectangle 7">
            <a:extLst>
              <a:ext uri="{FF2B5EF4-FFF2-40B4-BE49-F238E27FC236}">
                <a16:creationId xmlns:a16="http://schemas.microsoft.com/office/drawing/2014/main" id="{290FE681-1E05-478A-89DC-5F7AB37CFD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84212" y="685799"/>
            <a:ext cx="3747111" cy="4892040"/>
          </a:xfrm>
        </p:spPr>
        <p:txBody>
          <a:bodyPr>
            <a:normAutofit/>
          </a:bodyPr>
          <a:lstStyle/>
          <a:p>
            <a:pPr algn="r"/>
            <a:r>
              <a:rPr lang="en-US" b="1" dirty="0">
                <a:solidFill>
                  <a:schemeClr val="bg1"/>
                </a:solidFill>
              </a:rPr>
              <a:t>Premise</a:t>
            </a:r>
          </a:p>
        </p:txBody>
      </p:sp>
      <p:cxnSp>
        <p:nvCxnSpPr>
          <p:cNvPr id="13" name="Straight Connector 9">
            <a:extLst>
              <a:ext uri="{FF2B5EF4-FFF2-40B4-BE49-F238E27FC236}">
                <a16:creationId xmlns:a16="http://schemas.microsoft.com/office/drawing/2014/main" id="{2E2F21DC-5F0E-42CF-B89C-C1E25E175CB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0783" y="1532373"/>
            <a:ext cx="0" cy="3198892"/>
          </a:xfrm>
          <a:prstGeom prst="line">
            <a:avLst/>
          </a:prstGeom>
          <a:ln w="19050">
            <a:solidFill>
              <a:schemeClr val="tx1">
                <a:alpha val="6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979962" y="685799"/>
            <a:ext cx="6288260" cy="4892040"/>
          </a:xfrm>
        </p:spPr>
        <p:txBody>
          <a:bodyPr>
            <a:noAutofit/>
          </a:bodyPr>
          <a:lstStyle/>
          <a:p>
            <a:pPr marL="0" indent="0">
              <a:buNone/>
            </a:pPr>
            <a:r>
              <a:rPr lang="en-US" sz="2800" b="1" dirty="0"/>
              <a:t>Teachers armed with the appropriate instructional strategies based on neuropsychological understandings of how children learn can actually alter neural activation patterns in the developing brain with respect to learning mathematics.  </a:t>
            </a:r>
          </a:p>
          <a:p>
            <a:pPr marL="0" indent="0">
              <a:buNone/>
            </a:pPr>
            <a:endParaRPr lang="en-US" sz="2800" b="1" dirty="0"/>
          </a:p>
          <a:p>
            <a:pPr marL="0" indent="0">
              <a:buNone/>
            </a:pPr>
            <a:r>
              <a:rPr lang="en-US" sz="2800" b="1" dirty="0"/>
              <a:t>Learning Dormancy vs. Learning Disability</a:t>
            </a:r>
          </a:p>
          <a:p>
            <a:pPr marL="0" indent="0">
              <a:buNone/>
            </a:pPr>
            <a:r>
              <a:rPr lang="en-US" sz="2800" b="1" dirty="0"/>
              <a:t>(</a:t>
            </a:r>
            <a:r>
              <a:rPr lang="en-US" sz="2800" b="1" dirty="0" err="1"/>
              <a:t>Feifer</a:t>
            </a:r>
            <a:r>
              <a:rPr lang="en-US" sz="2800" b="1" dirty="0"/>
              <a:t>, 2018)</a:t>
            </a:r>
          </a:p>
        </p:txBody>
      </p:sp>
    </p:spTree>
    <p:extLst>
      <p:ext uri="{BB962C8B-B14F-4D97-AF65-F5344CB8AC3E}">
        <p14:creationId xmlns:p14="http://schemas.microsoft.com/office/powerpoint/2010/main" val="1056598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142000"/>
                <a:satMod val="200000"/>
                <a:lumMod val="118000"/>
              </a:schemeClr>
            </a:gs>
            <a:gs pos="100000">
              <a:schemeClr val="bg2">
                <a:shade val="94000"/>
                <a:hueMod val="22000"/>
                <a:satMod val="220000"/>
                <a:lumMod val="62000"/>
              </a:schemeClr>
            </a:gs>
          </a:gsLst>
          <a:lin ang="6120000" scaled="1"/>
        </a:gradFill>
        <a:effectLst/>
      </p:bgPr>
    </p:bg>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AB8513C6-A4AA-404D-806C-E3CC9BCE2BE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15" name="Straight Connector 14">
              <a:extLst>
                <a:ext uri="{FF2B5EF4-FFF2-40B4-BE49-F238E27FC236}">
                  <a16:creationId xmlns:a16="http://schemas.microsoft.com/office/drawing/2014/main" id="{2B62085C-4C9D-4943-9BA9-16D402EE105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DA5F925A-BC7F-4290-9F4B-5E9B74DB847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A9D458D0-9967-4DC8-9E56-17C3A81F0E2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9FFBEC92-6E4C-4A05-A50E-0579BFF69D3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60A302A3-1F99-4635-9557-FF145D7B709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useBgFill="1">
        <p:nvSpPr>
          <p:cNvPr id="21" name="Rectangle 20">
            <a:extLst>
              <a:ext uri="{FF2B5EF4-FFF2-40B4-BE49-F238E27FC236}">
                <a16:creationId xmlns:a16="http://schemas.microsoft.com/office/drawing/2014/main" id="{434E5E5E-DB94-4CBF-8085-902395B4F9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p:cNvSpPr>
            <a:spLocks noGrp="1"/>
          </p:cNvSpPr>
          <p:nvPr>
            <p:ph type="title"/>
          </p:nvPr>
        </p:nvSpPr>
        <p:spPr>
          <a:xfrm>
            <a:off x="7532710" y="620722"/>
            <a:ext cx="3382941" cy="1142462"/>
          </a:xfrm>
        </p:spPr>
        <p:txBody>
          <a:bodyPr vert="horz" lIns="91440" tIns="45720" rIns="91440" bIns="45720" rtlCol="0" anchor="b">
            <a:normAutofit/>
          </a:bodyPr>
          <a:lstStyle/>
          <a:p>
            <a:r>
              <a:rPr lang="en-US" sz="2800" b="1" dirty="0">
                <a:solidFill>
                  <a:schemeClr val="bg1"/>
                </a:solidFill>
              </a:rPr>
              <a:t>Amazing brains</a:t>
            </a:r>
          </a:p>
        </p:txBody>
      </p:sp>
      <p:sp>
        <p:nvSpPr>
          <p:cNvPr id="23" name="Snip Diagonal Corner Rectangle 21">
            <a:extLst>
              <a:ext uri="{FF2B5EF4-FFF2-40B4-BE49-F238E27FC236}">
                <a16:creationId xmlns:a16="http://schemas.microsoft.com/office/drawing/2014/main" id="{10DBDEAA-A78F-46AE-9FBC-55A32049A6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000" y="620722"/>
            <a:ext cx="6575496" cy="5286838"/>
          </a:xfrm>
          <a:prstGeom prst="snip2DiagRect">
            <a:avLst>
              <a:gd name="adj1" fmla="val 8741"/>
              <a:gd name="adj2" fmla="val 0"/>
            </a:avLst>
          </a:prstGeom>
          <a:solidFill>
            <a:schemeClr val="tx1"/>
          </a:solidFill>
          <a:ln>
            <a:noFill/>
          </a:ln>
          <a:effectLst>
            <a:innerShdw blurRad="57150" dist="38100" dir="14460000">
              <a:prstClr val="black">
                <a:alpha val="7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p:cNvPicPr>
            <a:picLocks noGrp="1" noChangeAspect="1"/>
          </p:cNvPicPr>
          <p:nvPr>
            <p:ph sz="half" idx="2"/>
          </p:nvPr>
        </p:nvPicPr>
        <p:blipFill>
          <a:blip r:embed="rId2"/>
          <a:stretch>
            <a:fillRect/>
          </a:stretch>
        </p:blipFill>
        <p:spPr>
          <a:xfrm>
            <a:off x="1101217" y="1148742"/>
            <a:ext cx="5641063" cy="4230797"/>
          </a:xfrm>
          <a:prstGeom prst="rect">
            <a:avLst/>
          </a:prstGeom>
        </p:spPr>
      </p:pic>
      <p:sp>
        <p:nvSpPr>
          <p:cNvPr id="3" name="Content Placeholder 2"/>
          <p:cNvSpPr>
            <a:spLocks noGrp="1"/>
          </p:cNvSpPr>
          <p:nvPr>
            <p:ph sz="half" idx="1"/>
          </p:nvPr>
        </p:nvSpPr>
        <p:spPr>
          <a:xfrm>
            <a:off x="7532710" y="1822449"/>
            <a:ext cx="3479419" cy="2922591"/>
          </a:xfrm>
        </p:spPr>
        <p:txBody>
          <a:bodyPr vert="horz" lIns="91440" tIns="45720" rIns="91440" bIns="45720" rtlCol="0" anchor="t">
            <a:noAutofit/>
          </a:bodyPr>
          <a:lstStyle/>
          <a:p>
            <a:r>
              <a:rPr lang="en-US" b="1" dirty="0"/>
              <a:t>Our brain is the hub of your nervous system. It is made up of 100 billion nerve cells - about the same as the number of trees in the Amazon rainforest. Each cell is connected to around 10,000 others. So the total number of connections in our brain is the same as the number of leaves in the rainforest - about 1000 trillion.</a:t>
            </a:r>
          </a:p>
          <a:p>
            <a:endParaRPr lang="en-US" b="1" dirty="0"/>
          </a:p>
        </p:txBody>
      </p:sp>
      <p:grpSp>
        <p:nvGrpSpPr>
          <p:cNvPr id="25" name="Group 24">
            <a:extLst>
              <a:ext uri="{FF2B5EF4-FFF2-40B4-BE49-F238E27FC236}">
                <a16:creationId xmlns:a16="http://schemas.microsoft.com/office/drawing/2014/main" id="{C2BCF48E-8F80-43E2-BA8A-7750CE782C1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26" name="Straight Connector 25">
              <a:extLst>
                <a:ext uri="{FF2B5EF4-FFF2-40B4-BE49-F238E27FC236}">
                  <a16:creationId xmlns:a16="http://schemas.microsoft.com/office/drawing/2014/main" id="{EC50E2E3-B4FB-4E5E-BAA9-07BD115C022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391C5D00-7BAE-483D-9579-5BFB34ABF07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id="{C0419FEB-AFE1-42EF-A204-ECA40E61C5B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9" name="Straight Connector 28">
              <a:extLst>
                <a:ext uri="{FF2B5EF4-FFF2-40B4-BE49-F238E27FC236}">
                  <a16:creationId xmlns:a16="http://schemas.microsoft.com/office/drawing/2014/main" id="{7C76E213-D98D-4BB4-BF96-16C74888EA9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DA386923-A2F0-4BE7-9FBB-FD5374C3C50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136116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19" name="Rectangle 14">
            <a:extLst>
              <a:ext uri="{FF2B5EF4-FFF2-40B4-BE49-F238E27FC236}">
                <a16:creationId xmlns:a16="http://schemas.microsoft.com/office/drawing/2014/main" id="{7509B08A-C1EC-478C-86AF-60ADE06D9B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40290" y="685800"/>
            <a:ext cx="4818656" cy="4603749"/>
          </a:xfrm>
        </p:spPr>
        <p:txBody>
          <a:bodyPr>
            <a:normAutofit/>
          </a:bodyPr>
          <a:lstStyle/>
          <a:p>
            <a:pPr algn="r"/>
            <a:r>
              <a:rPr lang="en-US" sz="5200" b="1" dirty="0">
                <a:solidFill>
                  <a:schemeClr val="bg1"/>
                </a:solidFill>
              </a:rPr>
              <a:t>Brain based principles:  Caine and Caine</a:t>
            </a:r>
          </a:p>
        </p:txBody>
      </p:sp>
      <p:sp>
        <p:nvSpPr>
          <p:cNvPr id="20" name="Rectangle 16">
            <a:extLst>
              <a:ext uri="{FF2B5EF4-FFF2-40B4-BE49-F238E27FC236}">
                <a16:creationId xmlns:a16="http://schemas.microsoft.com/office/drawing/2014/main" id="{221CC330-4259-4C32-BF8B-5FE13FFABB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5999" y="0"/>
            <a:ext cx="6096001" cy="6858000"/>
          </a:xfrm>
          <a:prstGeom prst="rect">
            <a:avLst/>
          </a:prstGeom>
          <a:solidFill>
            <a:schemeClr val="bg2">
              <a:alpha val="97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412375" y="685800"/>
            <a:ext cx="5092235" cy="6316884"/>
          </a:xfrm>
        </p:spPr>
        <p:txBody>
          <a:bodyPr>
            <a:normAutofit/>
          </a:bodyPr>
          <a:lstStyle/>
          <a:p>
            <a:r>
              <a:rPr lang="en-US" b="1" dirty="0"/>
              <a:t>Meaning is innate:  Students must make meaning of mathematics.</a:t>
            </a:r>
          </a:p>
          <a:p>
            <a:r>
              <a:rPr lang="en-US" b="1" dirty="0"/>
              <a:t>Parts and wholes simultaneously:  Students must learn procedural fluency AND conceptual understanding AND problem solving for authentic purposes.</a:t>
            </a:r>
          </a:p>
          <a:p>
            <a:r>
              <a:rPr lang="en-US" b="1" dirty="0"/>
              <a:t>Patterns:  The brain learns and stores in patterns</a:t>
            </a:r>
          </a:p>
          <a:p>
            <a:r>
              <a:rPr lang="en-US" b="1" dirty="0"/>
              <a:t>Social:  Students need to work together to think</a:t>
            </a:r>
          </a:p>
          <a:p>
            <a:endParaRPr lang="en-US" b="1" dirty="0"/>
          </a:p>
          <a:p>
            <a:endParaRPr lang="en-US" b="1" dirty="0"/>
          </a:p>
        </p:txBody>
      </p:sp>
    </p:spTree>
    <p:extLst>
      <p:ext uri="{BB962C8B-B14F-4D97-AF65-F5344CB8AC3E}">
        <p14:creationId xmlns:p14="http://schemas.microsoft.com/office/powerpoint/2010/main" val="1981613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7000"/>
                <a:hueMod val="142000"/>
                <a:satMod val="200000"/>
                <a:lumMod val="118000"/>
              </a:schemeClr>
            </a:gs>
            <a:gs pos="100000">
              <a:schemeClr val="bg2">
                <a:shade val="92000"/>
                <a:hueMod val="22000"/>
                <a:satMod val="220000"/>
                <a:lumMod val="62000"/>
              </a:schemeClr>
            </a:gs>
          </a:gsLst>
          <a:path path="circle">
            <a:fillToRect b="100000"/>
          </a:path>
        </a:gra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2AB353D-7466-4D53-8C0C-F8F7D15668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84212" y="4487332"/>
            <a:ext cx="8534400" cy="1507067"/>
          </a:xfrm>
        </p:spPr>
        <p:txBody>
          <a:bodyPr>
            <a:normAutofit/>
          </a:bodyPr>
          <a:lstStyle/>
          <a:p>
            <a:r>
              <a:rPr lang="en-US" sz="3300" b="1" dirty="0">
                <a:solidFill>
                  <a:schemeClr val="bg1"/>
                </a:solidFill>
              </a:rPr>
              <a:t>Cognitive Indexes for Mathematics.  </a:t>
            </a:r>
            <a:br>
              <a:rPr lang="en-US" sz="3300" b="1" dirty="0">
                <a:solidFill>
                  <a:schemeClr val="bg1"/>
                </a:solidFill>
              </a:rPr>
            </a:br>
            <a:r>
              <a:rPr lang="en-US" sz="3300" b="1" dirty="0">
                <a:solidFill>
                  <a:schemeClr val="bg1"/>
                </a:solidFill>
              </a:rPr>
              <a:t>(</a:t>
            </a:r>
            <a:r>
              <a:rPr lang="en-US" sz="3300" b="1" dirty="0" err="1">
                <a:solidFill>
                  <a:schemeClr val="bg1"/>
                </a:solidFill>
              </a:rPr>
              <a:t>Feifer</a:t>
            </a:r>
            <a:r>
              <a:rPr lang="en-US" sz="3300" b="1" dirty="0">
                <a:solidFill>
                  <a:schemeClr val="bg1"/>
                </a:solidFill>
              </a:rPr>
              <a:t> Assessment of Mathematics)</a:t>
            </a:r>
          </a:p>
        </p:txBody>
      </p:sp>
      <p:sp>
        <p:nvSpPr>
          <p:cNvPr id="11" name="Snip Diagonal Corner Rectangle 21">
            <a:extLst>
              <a:ext uri="{FF2B5EF4-FFF2-40B4-BE49-F238E27FC236}">
                <a16:creationId xmlns:a16="http://schemas.microsoft.com/office/drawing/2014/main" id="{C00F9D29-8408-4334-9E1A-E1C8AE75C0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20722"/>
            <a:ext cx="12188824" cy="3612950"/>
          </a:xfrm>
          <a:prstGeom prst="snip2DiagRect">
            <a:avLst>
              <a:gd name="adj1" fmla="val 8741"/>
              <a:gd name="adj2" fmla="val 0"/>
            </a:avLst>
          </a:prstGeom>
          <a:solidFill>
            <a:schemeClr val="bg1">
              <a:alpha val="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9E5AAB11-F563-48FC-84A7-5388B311C31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14" name="Straight Connector 13">
              <a:extLst>
                <a:ext uri="{FF2B5EF4-FFF2-40B4-BE49-F238E27FC236}">
                  <a16:creationId xmlns:a16="http://schemas.microsoft.com/office/drawing/2014/main" id="{B41090EC-E739-4CC8-B81B-71D8A6D0172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84462BBA-7D2C-4B50-ABA1-4C1BB38C39C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071DE805-182C-4570-9A30-5AF740C9769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F9A87F09-8789-45B4-AA9A-0124D0F750C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EFF7C8E8-778C-4012-AC42-82ACAB33588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graphicFrame>
        <p:nvGraphicFramePr>
          <p:cNvPr id="4" name="Content Placeholder 3"/>
          <p:cNvGraphicFramePr>
            <a:graphicFrameLocks noGrp="1"/>
          </p:cNvGraphicFramePr>
          <p:nvPr>
            <p:ph idx="1"/>
            <p:extLst>
              <p:ext uri="{D42A27DB-BD31-4B8C-83A1-F6EECF244321}">
                <p14:modId xmlns:p14="http://schemas.microsoft.com/office/powerpoint/2010/main" val="1740877551"/>
              </p:ext>
            </p:extLst>
          </p:nvPr>
        </p:nvGraphicFramePr>
        <p:xfrm>
          <a:off x="684211" y="127322"/>
          <a:ext cx="11179839" cy="44794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507017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142000"/>
                <a:satMod val="200000"/>
                <a:lumMod val="118000"/>
              </a:schemeClr>
            </a:gs>
            <a:gs pos="100000">
              <a:schemeClr val="bg2">
                <a:shade val="94000"/>
                <a:hueMod val="22000"/>
                <a:satMod val="220000"/>
                <a:lumMod val="62000"/>
              </a:schemeClr>
            </a:gs>
          </a:gsLst>
          <a:lin ang="612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4212" y="4799010"/>
            <a:ext cx="9269412" cy="1155267"/>
          </a:xfrm>
        </p:spPr>
        <p:txBody>
          <a:bodyPr anchor="ctr">
            <a:normAutofit/>
          </a:bodyPr>
          <a:lstStyle/>
          <a:p>
            <a:pPr>
              <a:lnSpc>
                <a:spcPct val="90000"/>
              </a:lnSpc>
            </a:pPr>
            <a:r>
              <a:rPr lang="en-US" b="1" dirty="0">
                <a:solidFill>
                  <a:schemeClr val="bg1"/>
                </a:solidFill>
              </a:rPr>
              <a:t>Brain requirements for Math and Science Fluency</a:t>
            </a:r>
          </a:p>
        </p:txBody>
      </p:sp>
      <p:sp>
        <p:nvSpPr>
          <p:cNvPr id="23" name="Snip Diagonal Corner Rectangle 21">
            <a:extLst>
              <a:ext uri="{FF2B5EF4-FFF2-40B4-BE49-F238E27FC236}">
                <a16:creationId xmlns:a16="http://schemas.microsoft.com/office/drawing/2014/main" id="{A10F08AC-1097-4252-9302-93D2F6857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824" cy="4572000"/>
          </a:xfrm>
          <a:prstGeom prst="snip2DiagRect">
            <a:avLst>
              <a:gd name="adj1" fmla="val 0"/>
              <a:gd name="adj2" fmla="val 0"/>
            </a:avLst>
          </a:prstGeom>
          <a:solidFill>
            <a:schemeClr val="tx1">
              <a:alpha val="1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85809171"/>
              </p:ext>
            </p:extLst>
          </p:nvPr>
        </p:nvGraphicFramePr>
        <p:xfrm>
          <a:off x="965200" y="642939"/>
          <a:ext cx="10255250" cy="34037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72146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4212" y="4487332"/>
            <a:ext cx="7350079" cy="1507067"/>
          </a:xfrm>
        </p:spPr>
        <p:txBody>
          <a:bodyPr>
            <a:normAutofit/>
          </a:bodyPr>
          <a:lstStyle/>
          <a:p>
            <a:pPr>
              <a:lnSpc>
                <a:spcPct val="90000"/>
              </a:lnSpc>
            </a:pPr>
            <a:r>
              <a:rPr lang="en-US" sz="2500" b="1" dirty="0">
                <a:solidFill>
                  <a:schemeClr val="bg1"/>
                </a:solidFill>
              </a:rPr>
              <a:t>Functional cortical system</a:t>
            </a:r>
            <a:br>
              <a:rPr lang="en-US" sz="2500" b="1" dirty="0">
                <a:solidFill>
                  <a:schemeClr val="bg1"/>
                </a:solidFill>
              </a:rPr>
            </a:br>
            <a:r>
              <a:rPr lang="en-US" sz="2500" b="1" dirty="0">
                <a:solidFill>
                  <a:schemeClr val="bg1"/>
                </a:solidFill>
              </a:rPr>
              <a:t> Core Cognitive System of integrated &amp; Hierarchical brain Units                </a:t>
            </a:r>
            <a:br>
              <a:rPr lang="en-US" sz="2500" b="1" dirty="0">
                <a:solidFill>
                  <a:schemeClr val="bg1"/>
                </a:solidFill>
              </a:rPr>
            </a:br>
            <a:r>
              <a:rPr lang="en-US" sz="2500" b="1" dirty="0" err="1">
                <a:solidFill>
                  <a:schemeClr val="bg1"/>
                </a:solidFill>
              </a:rPr>
              <a:t>luria</a:t>
            </a:r>
            <a:r>
              <a:rPr lang="en-US" sz="2500" b="1" dirty="0">
                <a:solidFill>
                  <a:schemeClr val="bg1"/>
                </a:solidFill>
              </a:rPr>
              <a:t> (1970)</a:t>
            </a:r>
          </a:p>
        </p:txBody>
      </p:sp>
      <p:grpSp>
        <p:nvGrpSpPr>
          <p:cNvPr id="22" name="Group 21">
            <a:extLst>
              <a:ext uri="{FF2B5EF4-FFF2-40B4-BE49-F238E27FC236}">
                <a16:creationId xmlns:a16="http://schemas.microsoft.com/office/drawing/2014/main" id="{6B975FEB-EB22-4265-87DB-98C8B1A03E6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59517"/>
            <a:ext cx="2981858" cy="3208867"/>
            <a:chOff x="9206969" y="2963333"/>
            <a:chExt cx="2981858" cy="3208867"/>
          </a:xfrm>
        </p:grpSpPr>
        <p:cxnSp>
          <p:nvCxnSpPr>
            <p:cNvPr id="23" name="Straight Connector 22">
              <a:extLst>
                <a:ext uri="{FF2B5EF4-FFF2-40B4-BE49-F238E27FC236}">
                  <a16:creationId xmlns:a16="http://schemas.microsoft.com/office/drawing/2014/main" id="{165F12FA-1912-4E22-A32D-0831ADB49AC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3D85A33A-E141-4004-96FE-2B25852F784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CDBBF9A1-F02B-475F-8E25-E42F600534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C4E10861-F5C5-4FCE-BB8E-126306C8C7D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9EE8BD36-DC78-4FAA-AC76-FF2D4FAD335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graphicFrame>
        <p:nvGraphicFramePr>
          <p:cNvPr id="4" name="Content Placeholder 3"/>
          <p:cNvGraphicFramePr>
            <a:graphicFrameLocks noGrp="1"/>
          </p:cNvGraphicFramePr>
          <p:nvPr>
            <p:ph idx="1"/>
            <p:extLst>
              <p:ext uri="{D42A27DB-BD31-4B8C-83A1-F6EECF244321}">
                <p14:modId xmlns:p14="http://schemas.microsoft.com/office/powerpoint/2010/main" val="3380810470"/>
              </p:ext>
            </p:extLst>
          </p:nvPr>
        </p:nvGraphicFramePr>
        <p:xfrm>
          <a:off x="684212" y="685800"/>
          <a:ext cx="11133540" cy="37253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180186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17" name="Rectangle 8">
            <a:extLst>
              <a:ext uri="{FF2B5EF4-FFF2-40B4-BE49-F238E27FC236}">
                <a16:creationId xmlns:a16="http://schemas.microsoft.com/office/drawing/2014/main" id="{929448D9-8F1D-4CFE-93BA-E0272F0DBD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84212" y="4487332"/>
            <a:ext cx="7543800" cy="1507067"/>
          </a:xfrm>
        </p:spPr>
        <p:txBody>
          <a:bodyPr>
            <a:noAutofit/>
          </a:bodyPr>
          <a:lstStyle/>
          <a:p>
            <a:pPr>
              <a:lnSpc>
                <a:spcPct val="90000"/>
              </a:lnSpc>
            </a:pPr>
            <a:r>
              <a:rPr lang="en-US" sz="2400" dirty="0">
                <a:solidFill>
                  <a:schemeClr val="bg1"/>
                </a:solidFill>
                <a:latin typeface="Arial Black" panose="020B0A04020102020204" pitchFamily="34" charset="0"/>
              </a:rPr>
              <a:t>Neurocognitive Processing Abilities </a:t>
            </a:r>
            <a:br>
              <a:rPr lang="en-US" sz="2400" dirty="0">
                <a:latin typeface="Arial Black" panose="020B0A04020102020204" pitchFamily="34" charset="0"/>
              </a:rPr>
            </a:br>
            <a:r>
              <a:rPr lang="en-US" sz="2400" dirty="0">
                <a:latin typeface="Arial Black" panose="020B0A04020102020204" pitchFamily="34" charset="0"/>
              </a:rPr>
              <a:t>Unit 1:  Arousal</a:t>
            </a:r>
            <a:br>
              <a:rPr lang="en-US" sz="2400" dirty="0">
                <a:latin typeface="Arial Black" panose="020B0A04020102020204" pitchFamily="34" charset="0"/>
              </a:rPr>
            </a:br>
            <a:r>
              <a:rPr lang="en-US" sz="2400" dirty="0">
                <a:latin typeface="Arial Black" panose="020B0A04020102020204" pitchFamily="34" charset="0"/>
              </a:rPr>
              <a:t>Unit 2:  Perceptual Integration</a:t>
            </a:r>
            <a:br>
              <a:rPr lang="en-US" sz="2400" dirty="0">
                <a:latin typeface="Arial Black" panose="020B0A04020102020204" pitchFamily="34" charset="0"/>
              </a:rPr>
            </a:br>
            <a:r>
              <a:rPr lang="en-US" sz="2400" dirty="0">
                <a:latin typeface="Arial Black" panose="020B0A04020102020204" pitchFamily="34" charset="0"/>
              </a:rPr>
              <a:t>unit 3:  executive functions </a:t>
            </a:r>
            <a:br>
              <a:rPr lang="en-US" sz="2400" dirty="0">
                <a:latin typeface="Arial Black" panose="020B0A04020102020204" pitchFamily="34" charset="0"/>
              </a:rPr>
            </a:br>
            <a:endParaRPr lang="en-US" sz="2400" dirty="0">
              <a:latin typeface="Arial Black" panose="020B0A04020102020204" pitchFamily="34" charset="0"/>
            </a:endParaRPr>
          </a:p>
        </p:txBody>
      </p:sp>
      <p:grpSp>
        <p:nvGrpSpPr>
          <p:cNvPr id="11" name="Group 10">
            <a:extLst>
              <a:ext uri="{FF2B5EF4-FFF2-40B4-BE49-F238E27FC236}">
                <a16:creationId xmlns:a16="http://schemas.microsoft.com/office/drawing/2014/main" id="{94749DEA-AC6C-4834-A330-03A1796B892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12" name="Straight Connector 11">
              <a:extLst>
                <a:ext uri="{FF2B5EF4-FFF2-40B4-BE49-F238E27FC236}">
                  <a16:creationId xmlns:a16="http://schemas.microsoft.com/office/drawing/2014/main" id="{20CBC5D1-BAF0-454E-9D7C-68370AA9545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8ABB9F45-32F7-4915-A94F-F1E34B32DED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94EA6F09-00FD-4C50-A2DF-D0B1CC4C9AB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4B8B975B-2618-4734-A401-FAB74519010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4EF4B123-0577-4F10-986B-6BD86396ABB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graphicFrame>
        <p:nvGraphicFramePr>
          <p:cNvPr id="4" name="Content Placeholder 3"/>
          <p:cNvGraphicFramePr>
            <a:graphicFrameLocks noGrp="1"/>
          </p:cNvGraphicFramePr>
          <p:nvPr>
            <p:ph idx="1"/>
            <p:extLst>
              <p:ext uri="{D42A27DB-BD31-4B8C-83A1-F6EECF244321}">
                <p14:modId xmlns:p14="http://schemas.microsoft.com/office/powerpoint/2010/main" val="3956653435"/>
              </p:ext>
            </p:extLst>
          </p:nvPr>
        </p:nvGraphicFramePr>
        <p:xfrm>
          <a:off x="684211" y="370390"/>
          <a:ext cx="10890473" cy="39306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43409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142000"/>
                <a:satMod val="200000"/>
                <a:lumMod val="118000"/>
              </a:schemeClr>
            </a:gs>
            <a:gs pos="100000">
              <a:schemeClr val="bg2">
                <a:shade val="94000"/>
                <a:hueMod val="22000"/>
                <a:satMod val="220000"/>
                <a:lumMod val="62000"/>
              </a:schemeClr>
            </a:gs>
          </a:gsLst>
          <a:lin ang="612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4212" y="4799010"/>
            <a:ext cx="9269412" cy="1155267"/>
          </a:xfrm>
        </p:spPr>
        <p:txBody>
          <a:bodyPr anchor="ctr">
            <a:normAutofit/>
          </a:bodyPr>
          <a:lstStyle/>
          <a:p>
            <a:pPr>
              <a:lnSpc>
                <a:spcPct val="90000"/>
              </a:lnSpc>
            </a:pPr>
            <a:r>
              <a:rPr lang="en-US" b="1" dirty="0">
                <a:solidFill>
                  <a:schemeClr val="bg1"/>
                </a:solidFill>
              </a:rPr>
              <a:t>Demonstration of functional systems in students</a:t>
            </a:r>
          </a:p>
        </p:txBody>
      </p:sp>
      <p:sp>
        <p:nvSpPr>
          <p:cNvPr id="9" name="Snip Diagonal Corner Rectangle 21">
            <a:extLst>
              <a:ext uri="{FF2B5EF4-FFF2-40B4-BE49-F238E27FC236}">
                <a16:creationId xmlns:a16="http://schemas.microsoft.com/office/drawing/2014/main" id="{A10F08AC-1097-4252-9302-93D2F6857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824" cy="4572000"/>
          </a:xfrm>
          <a:prstGeom prst="snip2DiagRect">
            <a:avLst>
              <a:gd name="adj1" fmla="val 0"/>
              <a:gd name="adj2" fmla="val 0"/>
            </a:avLst>
          </a:prstGeom>
          <a:solidFill>
            <a:schemeClr val="tx1">
              <a:alpha val="1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04089983"/>
              </p:ext>
            </p:extLst>
          </p:nvPr>
        </p:nvGraphicFramePr>
        <p:xfrm>
          <a:off x="965200" y="642939"/>
          <a:ext cx="10255250" cy="34037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961012"/>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otalTime>7</TotalTime>
  <Words>642</Words>
  <Application>Microsoft Office PowerPoint</Application>
  <PresentationFormat>Widescreen</PresentationFormat>
  <Paragraphs>112</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 Black</vt:lpstr>
      <vt:lpstr>Century Gothic</vt:lpstr>
      <vt:lpstr>Wingdings 3</vt:lpstr>
      <vt:lpstr>Slice</vt:lpstr>
      <vt:lpstr>Neuropsychological Aspects of Learning Mathematics</vt:lpstr>
      <vt:lpstr>Premise</vt:lpstr>
      <vt:lpstr>Amazing brains</vt:lpstr>
      <vt:lpstr>Brain based principles:  Caine and Caine</vt:lpstr>
      <vt:lpstr>Cognitive Indexes for Mathematics.   (Feifer Assessment of Mathematics)</vt:lpstr>
      <vt:lpstr>Brain requirements for Math and Science Fluency</vt:lpstr>
      <vt:lpstr>Functional cortical system  Core Cognitive System of integrated &amp; Hierarchical brain Units                 luria (1970)</vt:lpstr>
      <vt:lpstr>Neurocognitive Processing Abilities  Unit 1:  Arousal Unit 2:  Perceptual Integration unit 3:  executive functions  </vt:lpstr>
      <vt:lpstr>Demonstration of functional systems in students</vt:lpstr>
      <vt:lpstr>Mathematics Processes:   How can we teach these?</vt:lpstr>
      <vt:lpstr>PASS Theory and the Creative Planning Process</vt:lpstr>
      <vt:lpstr>Pass Theory and Lesson Planning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Neuropsychological Aspects of Learning Mathematics</dc:title>
  <dc:creator>cullen</dc:creator>
  <cp:lastModifiedBy>Catherine Cullen</cp:lastModifiedBy>
  <cp:revision>1</cp:revision>
  <dcterms:created xsi:type="dcterms:W3CDTF">2020-07-27T14:23:53Z</dcterms:created>
  <dcterms:modified xsi:type="dcterms:W3CDTF">2023-11-09T18:42:55Z</dcterms:modified>
</cp:coreProperties>
</file>