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9" r:id="rId4"/>
    <p:sldId id="273" r:id="rId5"/>
    <p:sldId id="271" r:id="rId6"/>
    <p:sldId id="262" r:id="rId7"/>
    <p:sldId id="266" r:id="rId8"/>
    <p:sldId id="258" r:id="rId9"/>
    <p:sldId id="261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13" Type="http://schemas.openxmlformats.org/officeDocument/2006/relationships/image" Target="../media/image25.png"/><Relationship Id="rId3" Type="http://schemas.openxmlformats.org/officeDocument/2006/relationships/image" Target="../media/image16.png"/><Relationship Id="rId7" Type="http://schemas.openxmlformats.org/officeDocument/2006/relationships/image" Target="../media/image12.png"/><Relationship Id="rId12" Type="http://schemas.openxmlformats.org/officeDocument/2006/relationships/image" Target="../media/image24.svg"/><Relationship Id="rId2" Type="http://schemas.openxmlformats.org/officeDocument/2006/relationships/image" Target="../media/image15.svg"/><Relationship Id="rId16" Type="http://schemas.openxmlformats.org/officeDocument/2006/relationships/image" Target="../media/image28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11" Type="http://schemas.openxmlformats.org/officeDocument/2006/relationships/image" Target="../media/image23.png"/><Relationship Id="rId5" Type="http://schemas.openxmlformats.org/officeDocument/2006/relationships/image" Target="../media/image18.png"/><Relationship Id="rId15" Type="http://schemas.openxmlformats.org/officeDocument/2006/relationships/image" Target="../media/image27.png"/><Relationship Id="rId10" Type="http://schemas.openxmlformats.org/officeDocument/2006/relationships/image" Target="../media/image22.svg"/><Relationship Id="rId4" Type="http://schemas.openxmlformats.org/officeDocument/2006/relationships/image" Target="../media/image17.svg"/><Relationship Id="rId9" Type="http://schemas.openxmlformats.org/officeDocument/2006/relationships/image" Target="../media/image21.png"/><Relationship Id="rId14" Type="http://schemas.openxmlformats.org/officeDocument/2006/relationships/image" Target="../media/image2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13" Type="http://schemas.openxmlformats.org/officeDocument/2006/relationships/image" Target="../media/image25.png"/><Relationship Id="rId3" Type="http://schemas.openxmlformats.org/officeDocument/2006/relationships/image" Target="../media/image16.png"/><Relationship Id="rId7" Type="http://schemas.openxmlformats.org/officeDocument/2006/relationships/image" Target="../media/image12.png"/><Relationship Id="rId12" Type="http://schemas.openxmlformats.org/officeDocument/2006/relationships/image" Target="../media/image24.svg"/><Relationship Id="rId2" Type="http://schemas.openxmlformats.org/officeDocument/2006/relationships/image" Target="../media/image15.svg"/><Relationship Id="rId16" Type="http://schemas.openxmlformats.org/officeDocument/2006/relationships/image" Target="../media/image28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11" Type="http://schemas.openxmlformats.org/officeDocument/2006/relationships/image" Target="../media/image23.png"/><Relationship Id="rId5" Type="http://schemas.openxmlformats.org/officeDocument/2006/relationships/image" Target="../media/image18.png"/><Relationship Id="rId15" Type="http://schemas.openxmlformats.org/officeDocument/2006/relationships/image" Target="../media/image27.png"/><Relationship Id="rId10" Type="http://schemas.openxmlformats.org/officeDocument/2006/relationships/image" Target="../media/image22.svg"/><Relationship Id="rId4" Type="http://schemas.openxmlformats.org/officeDocument/2006/relationships/image" Target="../media/image17.svg"/><Relationship Id="rId9" Type="http://schemas.openxmlformats.org/officeDocument/2006/relationships/image" Target="../media/image21.png"/><Relationship Id="rId14" Type="http://schemas.openxmlformats.org/officeDocument/2006/relationships/image" Target="../media/image2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67F99D-972F-4FC8-9BEC-239C997EADD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F8CDBFA-A134-401C-BDB5-6C57CAADEF19}">
      <dgm:prSet/>
      <dgm:spPr/>
      <dgm:t>
        <a:bodyPr/>
        <a:lstStyle/>
        <a:p>
          <a:r>
            <a:rPr lang="en-US" b="1" dirty="0"/>
            <a:t>Number properties and operations:  measures students’ understanding of ways to represent, calculate and estimate.</a:t>
          </a:r>
        </a:p>
      </dgm:t>
    </dgm:pt>
    <dgm:pt modelId="{C805D28C-27B4-4FA6-BCF8-FEB5E033B760}" type="parTrans" cxnId="{5821EFEA-E3A4-4797-8104-9611DA615E6A}">
      <dgm:prSet/>
      <dgm:spPr/>
      <dgm:t>
        <a:bodyPr/>
        <a:lstStyle/>
        <a:p>
          <a:endParaRPr lang="en-US"/>
        </a:p>
      </dgm:t>
    </dgm:pt>
    <dgm:pt modelId="{AA8B6F21-09AB-4405-B273-061CBA6B9A23}" type="sibTrans" cxnId="{5821EFEA-E3A4-4797-8104-9611DA615E6A}">
      <dgm:prSet/>
      <dgm:spPr/>
      <dgm:t>
        <a:bodyPr/>
        <a:lstStyle/>
        <a:p>
          <a:endParaRPr lang="en-US"/>
        </a:p>
      </dgm:t>
    </dgm:pt>
    <dgm:pt modelId="{3CB75E22-40B7-44DF-8CB7-3E271E7D6C98}">
      <dgm:prSet/>
      <dgm:spPr/>
      <dgm:t>
        <a:bodyPr/>
        <a:lstStyle/>
        <a:p>
          <a:r>
            <a:rPr lang="en-US" b="1" dirty="0"/>
            <a:t>Measurement:  assesses students’ knowledge of measurement for attributes as capacity, length, area, volume, time and angles.</a:t>
          </a:r>
        </a:p>
      </dgm:t>
    </dgm:pt>
    <dgm:pt modelId="{08A2404B-FEB5-4C44-A402-FA91112E370F}" type="parTrans" cxnId="{D300E49B-AEBA-4EF3-9D6A-233BE390BCC0}">
      <dgm:prSet/>
      <dgm:spPr/>
      <dgm:t>
        <a:bodyPr/>
        <a:lstStyle/>
        <a:p>
          <a:endParaRPr lang="en-US"/>
        </a:p>
      </dgm:t>
    </dgm:pt>
    <dgm:pt modelId="{21073DEF-BE51-4CCA-B608-197C46C82053}" type="sibTrans" cxnId="{D300E49B-AEBA-4EF3-9D6A-233BE390BCC0}">
      <dgm:prSet/>
      <dgm:spPr/>
      <dgm:t>
        <a:bodyPr/>
        <a:lstStyle/>
        <a:p>
          <a:endParaRPr lang="en-US"/>
        </a:p>
      </dgm:t>
    </dgm:pt>
    <dgm:pt modelId="{1875C88C-9DD5-463A-8E4D-07881DBA00FE}">
      <dgm:prSet/>
      <dgm:spPr/>
      <dgm:t>
        <a:bodyPr/>
        <a:lstStyle/>
        <a:p>
          <a:r>
            <a:rPr lang="en-US" b="1" dirty="0"/>
            <a:t>Geometry:  measures students’ knowledge and understanding of shapes in two and three dimensions and relationships between shapes such as symmetry and transformations.</a:t>
          </a:r>
        </a:p>
      </dgm:t>
    </dgm:pt>
    <dgm:pt modelId="{923F47DC-4805-4F8C-8850-B64FEE49697D}" type="parTrans" cxnId="{272F038E-92BA-48F3-89A9-27D928C2610F}">
      <dgm:prSet/>
      <dgm:spPr/>
      <dgm:t>
        <a:bodyPr/>
        <a:lstStyle/>
        <a:p>
          <a:endParaRPr lang="en-US"/>
        </a:p>
      </dgm:t>
    </dgm:pt>
    <dgm:pt modelId="{0F23E426-38B2-4290-BDB9-A2C7A96E1BB7}" type="sibTrans" cxnId="{272F038E-92BA-48F3-89A9-27D928C2610F}">
      <dgm:prSet/>
      <dgm:spPr/>
      <dgm:t>
        <a:bodyPr/>
        <a:lstStyle/>
        <a:p>
          <a:endParaRPr lang="en-US"/>
        </a:p>
      </dgm:t>
    </dgm:pt>
    <dgm:pt modelId="{4813951B-9907-48E5-A685-A1D526E51AC3}">
      <dgm:prSet/>
      <dgm:spPr/>
      <dgm:t>
        <a:bodyPr/>
        <a:lstStyle/>
        <a:p>
          <a:r>
            <a:rPr lang="en-US" b="1" dirty="0"/>
            <a:t>Data analysis, statistics and probability:  measures student’s understanding of data representation characteristic of data sets, experiments and samples and probability.</a:t>
          </a:r>
        </a:p>
      </dgm:t>
    </dgm:pt>
    <dgm:pt modelId="{6623A218-4E29-4DDC-B11E-1599727A060F}" type="parTrans" cxnId="{A76EEA63-8BFC-41B7-AD43-D7AB8BD2EA16}">
      <dgm:prSet/>
      <dgm:spPr/>
      <dgm:t>
        <a:bodyPr/>
        <a:lstStyle/>
        <a:p>
          <a:endParaRPr lang="en-US"/>
        </a:p>
      </dgm:t>
    </dgm:pt>
    <dgm:pt modelId="{C9B0AE98-8FBD-4BAD-B620-84F9C26F6FB1}" type="sibTrans" cxnId="{A76EEA63-8BFC-41B7-AD43-D7AB8BD2EA16}">
      <dgm:prSet/>
      <dgm:spPr/>
      <dgm:t>
        <a:bodyPr/>
        <a:lstStyle/>
        <a:p>
          <a:endParaRPr lang="en-US"/>
        </a:p>
      </dgm:t>
    </dgm:pt>
    <dgm:pt modelId="{E67E0E83-DE8E-4341-96CE-A825838FF616}">
      <dgm:prSet/>
      <dgm:spPr/>
      <dgm:t>
        <a:bodyPr/>
        <a:lstStyle/>
        <a:p>
          <a:r>
            <a:rPr lang="en-US" b="1" dirty="0"/>
            <a:t>Algebra:  Measures students’ understanding of patterns, using variable, algebraic representation and functions.  </a:t>
          </a:r>
        </a:p>
      </dgm:t>
    </dgm:pt>
    <dgm:pt modelId="{49DF7D3B-2162-48A3-A563-C29244DF0F24}" type="parTrans" cxnId="{ED27606E-18F2-4FDB-AA02-2118BF4D2417}">
      <dgm:prSet/>
      <dgm:spPr/>
      <dgm:t>
        <a:bodyPr/>
        <a:lstStyle/>
        <a:p>
          <a:endParaRPr lang="en-US"/>
        </a:p>
      </dgm:t>
    </dgm:pt>
    <dgm:pt modelId="{601F167C-AE7D-4990-987F-33766B1C387B}" type="sibTrans" cxnId="{ED27606E-18F2-4FDB-AA02-2118BF4D2417}">
      <dgm:prSet/>
      <dgm:spPr/>
      <dgm:t>
        <a:bodyPr/>
        <a:lstStyle/>
        <a:p>
          <a:endParaRPr lang="en-US"/>
        </a:p>
      </dgm:t>
    </dgm:pt>
    <dgm:pt modelId="{79745287-3B73-4CCC-983F-241A22C0361C}" type="pres">
      <dgm:prSet presAssocID="{4F67F99D-972F-4FC8-9BEC-239C997EADD8}" presName="root" presStyleCnt="0">
        <dgm:presLayoutVars>
          <dgm:dir/>
          <dgm:resizeHandles val="exact"/>
        </dgm:presLayoutVars>
      </dgm:prSet>
      <dgm:spPr/>
    </dgm:pt>
    <dgm:pt modelId="{22C2B94F-6BD8-4D25-9BDA-04C3E0EB5DDF}" type="pres">
      <dgm:prSet presAssocID="{2F8CDBFA-A134-401C-BDB5-6C57CAADEF19}" presName="compNode" presStyleCnt="0"/>
      <dgm:spPr/>
    </dgm:pt>
    <dgm:pt modelId="{65B7E0FB-9C2C-4B2B-8CA0-99F3F8EFD446}" type="pres">
      <dgm:prSet presAssocID="{2F8CDBFA-A134-401C-BDB5-6C57CAADEF19}" presName="bgRect" presStyleLbl="bgShp" presStyleIdx="0" presStyleCnt="5"/>
      <dgm:spPr/>
    </dgm:pt>
    <dgm:pt modelId="{9FB66A35-CFF1-48D6-9AC5-B51063EBFACA}" type="pres">
      <dgm:prSet presAssocID="{2F8CDBFA-A134-401C-BDB5-6C57CAADEF19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culator"/>
        </a:ext>
      </dgm:extLst>
    </dgm:pt>
    <dgm:pt modelId="{44A66330-7573-45C0-B5CF-ED4D0E6C39C3}" type="pres">
      <dgm:prSet presAssocID="{2F8CDBFA-A134-401C-BDB5-6C57CAADEF19}" presName="spaceRect" presStyleCnt="0"/>
      <dgm:spPr/>
    </dgm:pt>
    <dgm:pt modelId="{67E7C9D0-FD0F-4201-8151-7F2237E80B40}" type="pres">
      <dgm:prSet presAssocID="{2F8CDBFA-A134-401C-BDB5-6C57CAADEF19}" presName="parTx" presStyleLbl="revTx" presStyleIdx="0" presStyleCnt="5">
        <dgm:presLayoutVars>
          <dgm:chMax val="0"/>
          <dgm:chPref val="0"/>
        </dgm:presLayoutVars>
      </dgm:prSet>
      <dgm:spPr/>
    </dgm:pt>
    <dgm:pt modelId="{93118EEB-729D-47DD-B450-DD9AE69AD9B7}" type="pres">
      <dgm:prSet presAssocID="{AA8B6F21-09AB-4405-B273-061CBA6B9A23}" presName="sibTrans" presStyleCnt="0"/>
      <dgm:spPr/>
    </dgm:pt>
    <dgm:pt modelId="{46F16BF1-705F-44A7-BD14-07101C72F3EE}" type="pres">
      <dgm:prSet presAssocID="{3CB75E22-40B7-44DF-8CB7-3E271E7D6C98}" presName="compNode" presStyleCnt="0"/>
      <dgm:spPr/>
    </dgm:pt>
    <dgm:pt modelId="{B6C2CDB4-DC09-49B6-9B45-9700B5A9BFCA}" type="pres">
      <dgm:prSet presAssocID="{3CB75E22-40B7-44DF-8CB7-3E271E7D6C98}" presName="bgRect" presStyleLbl="bgShp" presStyleIdx="1" presStyleCnt="5"/>
      <dgm:spPr/>
    </dgm:pt>
    <dgm:pt modelId="{616D5E3B-9AB3-4856-A5B0-73E17C22ED09}" type="pres">
      <dgm:prSet presAssocID="{3CB75E22-40B7-44DF-8CB7-3E271E7D6C98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uler"/>
        </a:ext>
      </dgm:extLst>
    </dgm:pt>
    <dgm:pt modelId="{7C09EFBC-3670-4362-A7F5-BA6A3EFA3C94}" type="pres">
      <dgm:prSet presAssocID="{3CB75E22-40B7-44DF-8CB7-3E271E7D6C98}" presName="spaceRect" presStyleCnt="0"/>
      <dgm:spPr/>
    </dgm:pt>
    <dgm:pt modelId="{974ED705-B0BB-4391-AD71-8F194DB2A14C}" type="pres">
      <dgm:prSet presAssocID="{3CB75E22-40B7-44DF-8CB7-3E271E7D6C98}" presName="parTx" presStyleLbl="revTx" presStyleIdx="1" presStyleCnt="5">
        <dgm:presLayoutVars>
          <dgm:chMax val="0"/>
          <dgm:chPref val="0"/>
        </dgm:presLayoutVars>
      </dgm:prSet>
      <dgm:spPr/>
    </dgm:pt>
    <dgm:pt modelId="{77828713-3F01-4BB2-BA9C-A89F8DBD130C}" type="pres">
      <dgm:prSet presAssocID="{21073DEF-BE51-4CCA-B608-197C46C82053}" presName="sibTrans" presStyleCnt="0"/>
      <dgm:spPr/>
    </dgm:pt>
    <dgm:pt modelId="{DC6AA836-6F0F-49A2-ABE3-D43A68F0BCEB}" type="pres">
      <dgm:prSet presAssocID="{1875C88C-9DD5-463A-8E4D-07881DBA00FE}" presName="compNode" presStyleCnt="0"/>
      <dgm:spPr/>
    </dgm:pt>
    <dgm:pt modelId="{DCBA8081-F8B3-46D7-8275-FF0E6A629E53}" type="pres">
      <dgm:prSet presAssocID="{1875C88C-9DD5-463A-8E4D-07881DBA00FE}" presName="bgRect" presStyleLbl="bgShp" presStyleIdx="2" presStyleCnt="5"/>
      <dgm:spPr/>
    </dgm:pt>
    <dgm:pt modelId="{EF6BF4DE-33F7-401B-91F8-CD589C73EE71}" type="pres">
      <dgm:prSet presAssocID="{1875C88C-9DD5-463A-8E4D-07881DBA00FE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awing Compass"/>
        </a:ext>
      </dgm:extLst>
    </dgm:pt>
    <dgm:pt modelId="{5ED8A11A-E562-475A-A45D-530EB3E02048}" type="pres">
      <dgm:prSet presAssocID="{1875C88C-9DD5-463A-8E4D-07881DBA00FE}" presName="spaceRect" presStyleCnt="0"/>
      <dgm:spPr/>
    </dgm:pt>
    <dgm:pt modelId="{B8DEEEFA-1F1E-4D9C-8BBB-A4CD2FA5728C}" type="pres">
      <dgm:prSet presAssocID="{1875C88C-9DD5-463A-8E4D-07881DBA00FE}" presName="parTx" presStyleLbl="revTx" presStyleIdx="2" presStyleCnt="5">
        <dgm:presLayoutVars>
          <dgm:chMax val="0"/>
          <dgm:chPref val="0"/>
        </dgm:presLayoutVars>
      </dgm:prSet>
      <dgm:spPr/>
    </dgm:pt>
    <dgm:pt modelId="{78EC4205-A47A-4B7B-8161-31D782AB5761}" type="pres">
      <dgm:prSet presAssocID="{0F23E426-38B2-4290-BDB9-A2C7A96E1BB7}" presName="sibTrans" presStyleCnt="0"/>
      <dgm:spPr/>
    </dgm:pt>
    <dgm:pt modelId="{EFA7E50D-489D-438A-A4E8-C37687DF1CF7}" type="pres">
      <dgm:prSet presAssocID="{4813951B-9907-48E5-A685-A1D526E51AC3}" presName="compNode" presStyleCnt="0"/>
      <dgm:spPr/>
    </dgm:pt>
    <dgm:pt modelId="{57F80718-F724-4DA1-9195-5AC288C1E645}" type="pres">
      <dgm:prSet presAssocID="{4813951B-9907-48E5-A685-A1D526E51AC3}" presName="bgRect" presStyleLbl="bgShp" presStyleIdx="3" presStyleCnt="5" custLinFactNeighborY="6102"/>
      <dgm:spPr/>
    </dgm:pt>
    <dgm:pt modelId="{1901DD58-901C-41D0-93EC-50547D7F07D0}" type="pres">
      <dgm:prSet presAssocID="{4813951B-9907-48E5-A685-A1D526E51AC3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atistics"/>
        </a:ext>
      </dgm:extLst>
    </dgm:pt>
    <dgm:pt modelId="{D822D3C0-AECD-4DA1-868C-D7514B0BE23A}" type="pres">
      <dgm:prSet presAssocID="{4813951B-9907-48E5-A685-A1D526E51AC3}" presName="spaceRect" presStyleCnt="0"/>
      <dgm:spPr/>
    </dgm:pt>
    <dgm:pt modelId="{A8AD8581-B2FF-47F5-805A-2432E5198C38}" type="pres">
      <dgm:prSet presAssocID="{4813951B-9907-48E5-A685-A1D526E51AC3}" presName="parTx" presStyleLbl="revTx" presStyleIdx="3" presStyleCnt="5">
        <dgm:presLayoutVars>
          <dgm:chMax val="0"/>
          <dgm:chPref val="0"/>
        </dgm:presLayoutVars>
      </dgm:prSet>
      <dgm:spPr/>
    </dgm:pt>
    <dgm:pt modelId="{FCA3287B-D6EA-46C9-9645-70119AD78B10}" type="pres">
      <dgm:prSet presAssocID="{C9B0AE98-8FBD-4BAD-B620-84F9C26F6FB1}" presName="sibTrans" presStyleCnt="0"/>
      <dgm:spPr/>
    </dgm:pt>
    <dgm:pt modelId="{F412274F-CFF2-4C23-86A2-330E390612C6}" type="pres">
      <dgm:prSet presAssocID="{E67E0E83-DE8E-4341-96CE-A825838FF616}" presName="compNode" presStyleCnt="0"/>
      <dgm:spPr/>
    </dgm:pt>
    <dgm:pt modelId="{D61991B1-1B82-4CC1-8E0B-8B4A4A546578}" type="pres">
      <dgm:prSet presAssocID="{E67E0E83-DE8E-4341-96CE-A825838FF616}" presName="bgRect" presStyleLbl="bgShp" presStyleIdx="4" presStyleCnt="5"/>
      <dgm:spPr/>
    </dgm:pt>
    <dgm:pt modelId="{8B1BFAA0-53C3-44FA-A40E-E2BD97CA35F1}" type="pres">
      <dgm:prSet presAssocID="{E67E0E83-DE8E-4341-96CE-A825838FF616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thematics"/>
        </a:ext>
      </dgm:extLst>
    </dgm:pt>
    <dgm:pt modelId="{1C5D65A0-2545-4FE6-9793-F281AE3DA250}" type="pres">
      <dgm:prSet presAssocID="{E67E0E83-DE8E-4341-96CE-A825838FF616}" presName="spaceRect" presStyleCnt="0"/>
      <dgm:spPr/>
    </dgm:pt>
    <dgm:pt modelId="{E1E56615-5033-401D-9F5A-570613CC14AC}" type="pres">
      <dgm:prSet presAssocID="{E67E0E83-DE8E-4341-96CE-A825838FF616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F9A69E19-CA15-4EA7-8F99-60206BD9D546}" type="presOf" srcId="{3CB75E22-40B7-44DF-8CB7-3E271E7D6C98}" destId="{974ED705-B0BB-4391-AD71-8F194DB2A14C}" srcOrd="0" destOrd="0" presId="urn:microsoft.com/office/officeart/2018/2/layout/IconVerticalSolidList"/>
    <dgm:cxn modelId="{A76EEA63-8BFC-41B7-AD43-D7AB8BD2EA16}" srcId="{4F67F99D-972F-4FC8-9BEC-239C997EADD8}" destId="{4813951B-9907-48E5-A685-A1D526E51AC3}" srcOrd="3" destOrd="0" parTransId="{6623A218-4E29-4DDC-B11E-1599727A060F}" sibTransId="{C9B0AE98-8FBD-4BAD-B620-84F9C26F6FB1}"/>
    <dgm:cxn modelId="{ED27606E-18F2-4FDB-AA02-2118BF4D2417}" srcId="{4F67F99D-972F-4FC8-9BEC-239C997EADD8}" destId="{E67E0E83-DE8E-4341-96CE-A825838FF616}" srcOrd="4" destOrd="0" parTransId="{49DF7D3B-2162-48A3-A563-C29244DF0F24}" sibTransId="{601F167C-AE7D-4990-987F-33766B1C387B}"/>
    <dgm:cxn modelId="{AF7B3254-5AB4-42D7-AC22-22DCDF5F2801}" type="presOf" srcId="{4F67F99D-972F-4FC8-9BEC-239C997EADD8}" destId="{79745287-3B73-4CCC-983F-241A22C0361C}" srcOrd="0" destOrd="0" presId="urn:microsoft.com/office/officeart/2018/2/layout/IconVerticalSolidList"/>
    <dgm:cxn modelId="{9F513E8D-D394-46D3-8B12-A04B83DCB14C}" type="presOf" srcId="{2F8CDBFA-A134-401C-BDB5-6C57CAADEF19}" destId="{67E7C9D0-FD0F-4201-8151-7F2237E80B40}" srcOrd="0" destOrd="0" presId="urn:microsoft.com/office/officeart/2018/2/layout/IconVerticalSolidList"/>
    <dgm:cxn modelId="{272F038E-92BA-48F3-89A9-27D928C2610F}" srcId="{4F67F99D-972F-4FC8-9BEC-239C997EADD8}" destId="{1875C88C-9DD5-463A-8E4D-07881DBA00FE}" srcOrd="2" destOrd="0" parTransId="{923F47DC-4805-4F8C-8850-B64FEE49697D}" sibTransId="{0F23E426-38B2-4290-BDB9-A2C7A96E1BB7}"/>
    <dgm:cxn modelId="{D300E49B-AEBA-4EF3-9D6A-233BE390BCC0}" srcId="{4F67F99D-972F-4FC8-9BEC-239C997EADD8}" destId="{3CB75E22-40B7-44DF-8CB7-3E271E7D6C98}" srcOrd="1" destOrd="0" parTransId="{08A2404B-FEB5-4C44-A402-FA91112E370F}" sibTransId="{21073DEF-BE51-4CCA-B608-197C46C82053}"/>
    <dgm:cxn modelId="{39BDF0B0-4051-4692-A15E-119DCA4F0AEC}" type="presOf" srcId="{4813951B-9907-48E5-A685-A1D526E51AC3}" destId="{A8AD8581-B2FF-47F5-805A-2432E5198C38}" srcOrd="0" destOrd="0" presId="urn:microsoft.com/office/officeart/2018/2/layout/IconVerticalSolidList"/>
    <dgm:cxn modelId="{5821EFEA-E3A4-4797-8104-9611DA615E6A}" srcId="{4F67F99D-972F-4FC8-9BEC-239C997EADD8}" destId="{2F8CDBFA-A134-401C-BDB5-6C57CAADEF19}" srcOrd="0" destOrd="0" parTransId="{C805D28C-27B4-4FA6-BCF8-FEB5E033B760}" sibTransId="{AA8B6F21-09AB-4405-B273-061CBA6B9A23}"/>
    <dgm:cxn modelId="{343251F4-E8FF-4D41-A0E6-46884A6E22D5}" type="presOf" srcId="{E67E0E83-DE8E-4341-96CE-A825838FF616}" destId="{E1E56615-5033-401D-9F5A-570613CC14AC}" srcOrd="0" destOrd="0" presId="urn:microsoft.com/office/officeart/2018/2/layout/IconVerticalSolidList"/>
    <dgm:cxn modelId="{45C9CDFA-2130-4EE5-AE90-392A99EDA5BF}" type="presOf" srcId="{1875C88C-9DD5-463A-8E4D-07881DBA00FE}" destId="{B8DEEEFA-1F1E-4D9C-8BBB-A4CD2FA5728C}" srcOrd="0" destOrd="0" presId="urn:microsoft.com/office/officeart/2018/2/layout/IconVerticalSolidList"/>
    <dgm:cxn modelId="{253E051D-01E8-478C-9538-593C374DA251}" type="presParOf" srcId="{79745287-3B73-4CCC-983F-241A22C0361C}" destId="{22C2B94F-6BD8-4D25-9BDA-04C3E0EB5DDF}" srcOrd="0" destOrd="0" presId="urn:microsoft.com/office/officeart/2018/2/layout/IconVerticalSolidList"/>
    <dgm:cxn modelId="{C5FA6724-292C-46D3-B656-ED5C24AB252A}" type="presParOf" srcId="{22C2B94F-6BD8-4D25-9BDA-04C3E0EB5DDF}" destId="{65B7E0FB-9C2C-4B2B-8CA0-99F3F8EFD446}" srcOrd="0" destOrd="0" presId="urn:microsoft.com/office/officeart/2018/2/layout/IconVerticalSolidList"/>
    <dgm:cxn modelId="{F6ECFB62-DB71-4CC2-9AE7-F66F11DD3C37}" type="presParOf" srcId="{22C2B94F-6BD8-4D25-9BDA-04C3E0EB5DDF}" destId="{9FB66A35-CFF1-48D6-9AC5-B51063EBFACA}" srcOrd="1" destOrd="0" presId="urn:microsoft.com/office/officeart/2018/2/layout/IconVerticalSolidList"/>
    <dgm:cxn modelId="{BB0E2526-00B9-4500-98E3-0276500C23B9}" type="presParOf" srcId="{22C2B94F-6BD8-4D25-9BDA-04C3E0EB5DDF}" destId="{44A66330-7573-45C0-B5CF-ED4D0E6C39C3}" srcOrd="2" destOrd="0" presId="urn:microsoft.com/office/officeart/2018/2/layout/IconVerticalSolidList"/>
    <dgm:cxn modelId="{D3A489F5-E074-4AED-B935-5FA013448176}" type="presParOf" srcId="{22C2B94F-6BD8-4D25-9BDA-04C3E0EB5DDF}" destId="{67E7C9D0-FD0F-4201-8151-7F2237E80B40}" srcOrd="3" destOrd="0" presId="urn:microsoft.com/office/officeart/2018/2/layout/IconVerticalSolidList"/>
    <dgm:cxn modelId="{008CB68F-6974-42D0-BDC3-92513D605BEF}" type="presParOf" srcId="{79745287-3B73-4CCC-983F-241A22C0361C}" destId="{93118EEB-729D-47DD-B450-DD9AE69AD9B7}" srcOrd="1" destOrd="0" presId="urn:microsoft.com/office/officeart/2018/2/layout/IconVerticalSolidList"/>
    <dgm:cxn modelId="{C3DCBA8A-CC57-49CD-9ABB-33D2B196F69E}" type="presParOf" srcId="{79745287-3B73-4CCC-983F-241A22C0361C}" destId="{46F16BF1-705F-44A7-BD14-07101C72F3EE}" srcOrd="2" destOrd="0" presId="urn:microsoft.com/office/officeart/2018/2/layout/IconVerticalSolidList"/>
    <dgm:cxn modelId="{ECDC990A-6149-4CD1-9ECB-52056739DB32}" type="presParOf" srcId="{46F16BF1-705F-44A7-BD14-07101C72F3EE}" destId="{B6C2CDB4-DC09-49B6-9B45-9700B5A9BFCA}" srcOrd="0" destOrd="0" presId="urn:microsoft.com/office/officeart/2018/2/layout/IconVerticalSolidList"/>
    <dgm:cxn modelId="{95A48C7E-81C0-4CD7-8E00-0B44BBA42C15}" type="presParOf" srcId="{46F16BF1-705F-44A7-BD14-07101C72F3EE}" destId="{616D5E3B-9AB3-4856-A5B0-73E17C22ED09}" srcOrd="1" destOrd="0" presId="urn:microsoft.com/office/officeart/2018/2/layout/IconVerticalSolidList"/>
    <dgm:cxn modelId="{400525CD-5D33-4D3A-8F8D-222F60A48E74}" type="presParOf" srcId="{46F16BF1-705F-44A7-BD14-07101C72F3EE}" destId="{7C09EFBC-3670-4362-A7F5-BA6A3EFA3C94}" srcOrd="2" destOrd="0" presId="urn:microsoft.com/office/officeart/2018/2/layout/IconVerticalSolidList"/>
    <dgm:cxn modelId="{B7ED58C1-4A60-4883-BE42-C644657CA64E}" type="presParOf" srcId="{46F16BF1-705F-44A7-BD14-07101C72F3EE}" destId="{974ED705-B0BB-4391-AD71-8F194DB2A14C}" srcOrd="3" destOrd="0" presId="urn:microsoft.com/office/officeart/2018/2/layout/IconVerticalSolidList"/>
    <dgm:cxn modelId="{BB7F6749-605E-4B8E-A9A9-D0A3E27F18A9}" type="presParOf" srcId="{79745287-3B73-4CCC-983F-241A22C0361C}" destId="{77828713-3F01-4BB2-BA9C-A89F8DBD130C}" srcOrd="3" destOrd="0" presId="urn:microsoft.com/office/officeart/2018/2/layout/IconVerticalSolidList"/>
    <dgm:cxn modelId="{D631A685-E9A4-4640-A051-D94BBA92E877}" type="presParOf" srcId="{79745287-3B73-4CCC-983F-241A22C0361C}" destId="{DC6AA836-6F0F-49A2-ABE3-D43A68F0BCEB}" srcOrd="4" destOrd="0" presId="urn:microsoft.com/office/officeart/2018/2/layout/IconVerticalSolidList"/>
    <dgm:cxn modelId="{8DAB5115-0314-48B0-B02A-0493CD87F3D8}" type="presParOf" srcId="{DC6AA836-6F0F-49A2-ABE3-D43A68F0BCEB}" destId="{DCBA8081-F8B3-46D7-8275-FF0E6A629E53}" srcOrd="0" destOrd="0" presId="urn:microsoft.com/office/officeart/2018/2/layout/IconVerticalSolidList"/>
    <dgm:cxn modelId="{8B9B4360-19FB-49B5-AA13-62C8A58C5610}" type="presParOf" srcId="{DC6AA836-6F0F-49A2-ABE3-D43A68F0BCEB}" destId="{EF6BF4DE-33F7-401B-91F8-CD589C73EE71}" srcOrd="1" destOrd="0" presId="urn:microsoft.com/office/officeart/2018/2/layout/IconVerticalSolidList"/>
    <dgm:cxn modelId="{22BE5055-B05D-4DAE-8DA5-CE7F65A4F588}" type="presParOf" srcId="{DC6AA836-6F0F-49A2-ABE3-D43A68F0BCEB}" destId="{5ED8A11A-E562-475A-A45D-530EB3E02048}" srcOrd="2" destOrd="0" presId="urn:microsoft.com/office/officeart/2018/2/layout/IconVerticalSolidList"/>
    <dgm:cxn modelId="{F35BAB4D-62C2-4EFF-AC85-9AF1DC97FC7C}" type="presParOf" srcId="{DC6AA836-6F0F-49A2-ABE3-D43A68F0BCEB}" destId="{B8DEEEFA-1F1E-4D9C-8BBB-A4CD2FA5728C}" srcOrd="3" destOrd="0" presId="urn:microsoft.com/office/officeart/2018/2/layout/IconVerticalSolidList"/>
    <dgm:cxn modelId="{A63AB4BC-960A-4CB8-B6DD-D64A55A1F700}" type="presParOf" srcId="{79745287-3B73-4CCC-983F-241A22C0361C}" destId="{78EC4205-A47A-4B7B-8161-31D782AB5761}" srcOrd="5" destOrd="0" presId="urn:microsoft.com/office/officeart/2018/2/layout/IconVerticalSolidList"/>
    <dgm:cxn modelId="{10B1B0B3-C084-4A86-9E06-9FF1F85546C0}" type="presParOf" srcId="{79745287-3B73-4CCC-983F-241A22C0361C}" destId="{EFA7E50D-489D-438A-A4E8-C37687DF1CF7}" srcOrd="6" destOrd="0" presId="urn:microsoft.com/office/officeart/2018/2/layout/IconVerticalSolidList"/>
    <dgm:cxn modelId="{7EFE44CC-0DA6-401A-A516-033BDA668FAC}" type="presParOf" srcId="{EFA7E50D-489D-438A-A4E8-C37687DF1CF7}" destId="{57F80718-F724-4DA1-9195-5AC288C1E645}" srcOrd="0" destOrd="0" presId="urn:microsoft.com/office/officeart/2018/2/layout/IconVerticalSolidList"/>
    <dgm:cxn modelId="{2462F8A2-3E84-44B5-9CD3-0DDEDB8B872E}" type="presParOf" srcId="{EFA7E50D-489D-438A-A4E8-C37687DF1CF7}" destId="{1901DD58-901C-41D0-93EC-50547D7F07D0}" srcOrd="1" destOrd="0" presId="urn:microsoft.com/office/officeart/2018/2/layout/IconVerticalSolidList"/>
    <dgm:cxn modelId="{0C3734EA-5DD6-43AD-A009-4906A6BCC6C3}" type="presParOf" srcId="{EFA7E50D-489D-438A-A4E8-C37687DF1CF7}" destId="{D822D3C0-AECD-4DA1-868C-D7514B0BE23A}" srcOrd="2" destOrd="0" presId="urn:microsoft.com/office/officeart/2018/2/layout/IconVerticalSolidList"/>
    <dgm:cxn modelId="{D6860D55-B5B6-48E4-B09C-0104F19D47BE}" type="presParOf" srcId="{EFA7E50D-489D-438A-A4E8-C37687DF1CF7}" destId="{A8AD8581-B2FF-47F5-805A-2432E5198C38}" srcOrd="3" destOrd="0" presId="urn:microsoft.com/office/officeart/2018/2/layout/IconVerticalSolidList"/>
    <dgm:cxn modelId="{C999E16C-8FF0-40A9-8914-4713FCEF1367}" type="presParOf" srcId="{79745287-3B73-4CCC-983F-241A22C0361C}" destId="{FCA3287B-D6EA-46C9-9645-70119AD78B10}" srcOrd="7" destOrd="0" presId="urn:microsoft.com/office/officeart/2018/2/layout/IconVerticalSolidList"/>
    <dgm:cxn modelId="{747C52BF-6441-4DD5-8244-EABB1822EB2F}" type="presParOf" srcId="{79745287-3B73-4CCC-983F-241A22C0361C}" destId="{F412274F-CFF2-4C23-86A2-330E390612C6}" srcOrd="8" destOrd="0" presId="urn:microsoft.com/office/officeart/2018/2/layout/IconVerticalSolidList"/>
    <dgm:cxn modelId="{265AEED9-50F7-46E8-AD65-3BE05B9A8354}" type="presParOf" srcId="{F412274F-CFF2-4C23-86A2-330E390612C6}" destId="{D61991B1-1B82-4CC1-8E0B-8B4A4A546578}" srcOrd="0" destOrd="0" presId="urn:microsoft.com/office/officeart/2018/2/layout/IconVerticalSolidList"/>
    <dgm:cxn modelId="{C0C68012-83AC-4A2D-87AE-CB6ABC42445C}" type="presParOf" srcId="{F412274F-CFF2-4C23-86A2-330E390612C6}" destId="{8B1BFAA0-53C3-44FA-A40E-E2BD97CA35F1}" srcOrd="1" destOrd="0" presId="urn:microsoft.com/office/officeart/2018/2/layout/IconVerticalSolidList"/>
    <dgm:cxn modelId="{83A2A278-8A49-4742-9481-2D98AAD932BF}" type="presParOf" srcId="{F412274F-CFF2-4C23-86A2-330E390612C6}" destId="{1C5D65A0-2545-4FE6-9793-F281AE3DA250}" srcOrd="2" destOrd="0" presId="urn:microsoft.com/office/officeart/2018/2/layout/IconVerticalSolidList"/>
    <dgm:cxn modelId="{D7DE3E1C-6A2D-441C-8162-1D5C4E4B14FD}" type="presParOf" srcId="{F412274F-CFF2-4C23-86A2-330E390612C6}" destId="{E1E56615-5033-401D-9F5A-570613CC14A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4B7E41-C91D-4142-A137-2E838530931A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00367D43-8268-4B31-B043-BC1996B9D0B8}">
      <dgm:prSet custT="1"/>
      <dgm:spPr/>
      <dgm:t>
        <a:bodyPr/>
        <a:lstStyle/>
        <a:p>
          <a:r>
            <a:rPr lang="en-US" sz="2400" dirty="0"/>
            <a:t>Make sense of problems and persevere in solving them</a:t>
          </a:r>
        </a:p>
      </dgm:t>
    </dgm:pt>
    <dgm:pt modelId="{568ADBD3-1DC5-45A0-96AA-AA859E1536D4}" type="parTrans" cxnId="{47A554B2-C6CB-4B84-A9F8-5EBABF23F1C0}">
      <dgm:prSet/>
      <dgm:spPr/>
      <dgm:t>
        <a:bodyPr/>
        <a:lstStyle/>
        <a:p>
          <a:endParaRPr lang="en-US"/>
        </a:p>
      </dgm:t>
    </dgm:pt>
    <dgm:pt modelId="{EA134E14-4D3F-4083-86F0-9BCAAAD6DEEE}" type="sibTrans" cxnId="{47A554B2-C6CB-4B84-A9F8-5EBABF23F1C0}">
      <dgm:prSet/>
      <dgm:spPr/>
      <dgm:t>
        <a:bodyPr/>
        <a:lstStyle/>
        <a:p>
          <a:endParaRPr lang="en-US"/>
        </a:p>
      </dgm:t>
    </dgm:pt>
    <dgm:pt modelId="{ECA8BB3C-CEAF-4837-9259-28A9DF724A2B}">
      <dgm:prSet custT="1"/>
      <dgm:spPr/>
      <dgm:t>
        <a:bodyPr/>
        <a:lstStyle/>
        <a:p>
          <a:r>
            <a:rPr lang="en-US" sz="2400" dirty="0"/>
            <a:t>Reason abstractly and quantitatively</a:t>
          </a:r>
        </a:p>
      </dgm:t>
    </dgm:pt>
    <dgm:pt modelId="{E36DC34D-13BC-4C6E-829D-8078621FC760}" type="parTrans" cxnId="{673AFB65-3EFF-42B8-995B-20A218DE881C}">
      <dgm:prSet/>
      <dgm:spPr/>
      <dgm:t>
        <a:bodyPr/>
        <a:lstStyle/>
        <a:p>
          <a:endParaRPr lang="en-US"/>
        </a:p>
      </dgm:t>
    </dgm:pt>
    <dgm:pt modelId="{3C72021F-FCDD-4AA9-BE07-7C572319B267}" type="sibTrans" cxnId="{673AFB65-3EFF-42B8-995B-20A218DE881C}">
      <dgm:prSet/>
      <dgm:spPr/>
      <dgm:t>
        <a:bodyPr/>
        <a:lstStyle/>
        <a:p>
          <a:endParaRPr lang="en-US"/>
        </a:p>
      </dgm:t>
    </dgm:pt>
    <dgm:pt modelId="{1E9358A2-552D-46CA-8A93-3CBF81626AD4}">
      <dgm:prSet custT="1"/>
      <dgm:spPr/>
      <dgm:t>
        <a:bodyPr/>
        <a:lstStyle/>
        <a:p>
          <a:r>
            <a:rPr lang="en-US" sz="2400" dirty="0"/>
            <a:t>Construct viable arguments and critique the thoughts  of others. </a:t>
          </a:r>
        </a:p>
      </dgm:t>
    </dgm:pt>
    <dgm:pt modelId="{CE52E0DA-EF33-4D8B-967F-B54CDAF32F04}" type="parTrans" cxnId="{7275DD7B-C086-4422-8C70-396CCB502A46}">
      <dgm:prSet/>
      <dgm:spPr/>
      <dgm:t>
        <a:bodyPr/>
        <a:lstStyle/>
        <a:p>
          <a:endParaRPr lang="en-US"/>
        </a:p>
      </dgm:t>
    </dgm:pt>
    <dgm:pt modelId="{964D16A5-D4F3-40AD-A108-BB07934A5309}" type="sibTrans" cxnId="{7275DD7B-C086-4422-8C70-396CCB502A46}">
      <dgm:prSet/>
      <dgm:spPr/>
      <dgm:t>
        <a:bodyPr/>
        <a:lstStyle/>
        <a:p>
          <a:endParaRPr lang="en-US"/>
        </a:p>
      </dgm:t>
    </dgm:pt>
    <dgm:pt modelId="{053F6A01-699B-4630-91B9-7DDCAC6FEC34}">
      <dgm:prSet custT="1"/>
      <dgm:spPr/>
      <dgm:t>
        <a:bodyPr/>
        <a:lstStyle/>
        <a:p>
          <a:r>
            <a:rPr lang="en-US" sz="2400" dirty="0"/>
            <a:t>Model with mathematics.</a:t>
          </a:r>
        </a:p>
      </dgm:t>
    </dgm:pt>
    <dgm:pt modelId="{89D123A1-40D8-4E4D-9693-15515E2C8929}" type="parTrans" cxnId="{78825A42-2258-47C2-B6DC-A4EEC9483AED}">
      <dgm:prSet/>
      <dgm:spPr/>
      <dgm:t>
        <a:bodyPr/>
        <a:lstStyle/>
        <a:p>
          <a:endParaRPr lang="en-US"/>
        </a:p>
      </dgm:t>
    </dgm:pt>
    <dgm:pt modelId="{1E58F621-CB3B-4B9A-8266-50B490B063F2}" type="sibTrans" cxnId="{78825A42-2258-47C2-B6DC-A4EEC9483AED}">
      <dgm:prSet/>
      <dgm:spPr/>
      <dgm:t>
        <a:bodyPr/>
        <a:lstStyle/>
        <a:p>
          <a:endParaRPr lang="en-US"/>
        </a:p>
      </dgm:t>
    </dgm:pt>
    <dgm:pt modelId="{49E26A29-998B-4EB4-88DE-3E8129F87FA2}">
      <dgm:prSet custT="1"/>
      <dgm:spPr/>
      <dgm:t>
        <a:bodyPr/>
        <a:lstStyle/>
        <a:p>
          <a:r>
            <a:rPr lang="en-US" sz="2400" dirty="0"/>
            <a:t>Use appropriate tools strategically.</a:t>
          </a:r>
        </a:p>
      </dgm:t>
    </dgm:pt>
    <dgm:pt modelId="{3DD7A97C-3200-46D4-8388-9A1B9FA1410C}" type="parTrans" cxnId="{5E201BA1-CD1D-4ED1-BFF7-4E72291FF172}">
      <dgm:prSet/>
      <dgm:spPr/>
      <dgm:t>
        <a:bodyPr/>
        <a:lstStyle/>
        <a:p>
          <a:endParaRPr lang="en-US"/>
        </a:p>
      </dgm:t>
    </dgm:pt>
    <dgm:pt modelId="{61F66FF8-3530-41D7-ABCF-E9251DF1B838}" type="sibTrans" cxnId="{5E201BA1-CD1D-4ED1-BFF7-4E72291FF172}">
      <dgm:prSet/>
      <dgm:spPr/>
      <dgm:t>
        <a:bodyPr/>
        <a:lstStyle/>
        <a:p>
          <a:endParaRPr lang="en-US"/>
        </a:p>
      </dgm:t>
    </dgm:pt>
    <dgm:pt modelId="{5B82CAE5-0003-4DF9-BA35-E1A10D82F5A6}">
      <dgm:prSet custT="1"/>
      <dgm:spPr/>
      <dgm:t>
        <a:bodyPr/>
        <a:lstStyle/>
        <a:p>
          <a:r>
            <a:rPr lang="en-US" sz="2400" dirty="0"/>
            <a:t>Attend to precision.</a:t>
          </a:r>
        </a:p>
      </dgm:t>
    </dgm:pt>
    <dgm:pt modelId="{FEED9E31-2839-45CB-8F75-DCC5D146E153}" type="parTrans" cxnId="{ABB2EC4A-2575-4CFA-B88C-928059F4B1DE}">
      <dgm:prSet/>
      <dgm:spPr/>
      <dgm:t>
        <a:bodyPr/>
        <a:lstStyle/>
        <a:p>
          <a:endParaRPr lang="en-US"/>
        </a:p>
      </dgm:t>
    </dgm:pt>
    <dgm:pt modelId="{E9AA1E83-7B44-4BAA-ACFC-6E308C8249F8}" type="sibTrans" cxnId="{ABB2EC4A-2575-4CFA-B88C-928059F4B1DE}">
      <dgm:prSet/>
      <dgm:spPr/>
      <dgm:t>
        <a:bodyPr/>
        <a:lstStyle/>
        <a:p>
          <a:endParaRPr lang="en-US"/>
        </a:p>
      </dgm:t>
    </dgm:pt>
    <dgm:pt modelId="{C7F6CDF0-B2F8-488C-802A-0E6C44D794D3}">
      <dgm:prSet custT="1"/>
      <dgm:spPr/>
      <dgm:t>
        <a:bodyPr/>
        <a:lstStyle/>
        <a:p>
          <a:r>
            <a:rPr lang="en-US" sz="2400" dirty="0"/>
            <a:t>Look for and make use of structure. (properties)</a:t>
          </a:r>
        </a:p>
      </dgm:t>
    </dgm:pt>
    <dgm:pt modelId="{5438EBD3-A3E5-4613-98E5-BFE4C0BA67F1}" type="parTrans" cxnId="{34C1199A-185C-482E-9333-B2AA46B08FC4}">
      <dgm:prSet/>
      <dgm:spPr/>
      <dgm:t>
        <a:bodyPr/>
        <a:lstStyle/>
        <a:p>
          <a:endParaRPr lang="en-US"/>
        </a:p>
      </dgm:t>
    </dgm:pt>
    <dgm:pt modelId="{D46585A7-5553-4CEE-8818-4F38CEF7CD9C}" type="sibTrans" cxnId="{34C1199A-185C-482E-9333-B2AA46B08FC4}">
      <dgm:prSet/>
      <dgm:spPr/>
      <dgm:t>
        <a:bodyPr/>
        <a:lstStyle/>
        <a:p>
          <a:endParaRPr lang="en-US"/>
        </a:p>
      </dgm:t>
    </dgm:pt>
    <dgm:pt modelId="{29339254-0FDD-47EC-A274-48D2B570600B}">
      <dgm:prSet custT="1"/>
      <dgm:spPr/>
      <dgm:t>
        <a:bodyPr/>
        <a:lstStyle/>
        <a:p>
          <a:r>
            <a:rPr lang="en-US" sz="2400" dirty="0"/>
            <a:t>Look for and express regularities in repeated reasoning.</a:t>
          </a:r>
        </a:p>
      </dgm:t>
    </dgm:pt>
    <dgm:pt modelId="{15F12161-DD83-4A60-9618-AFC2DE334576}" type="parTrans" cxnId="{51599CB9-ACDB-40D5-B0CD-E7F979CDAE31}">
      <dgm:prSet/>
      <dgm:spPr/>
      <dgm:t>
        <a:bodyPr/>
        <a:lstStyle/>
        <a:p>
          <a:endParaRPr lang="en-US"/>
        </a:p>
      </dgm:t>
    </dgm:pt>
    <dgm:pt modelId="{5CC16E5F-DD32-4E05-956E-3D654A559A4E}" type="sibTrans" cxnId="{51599CB9-ACDB-40D5-B0CD-E7F979CDAE31}">
      <dgm:prSet/>
      <dgm:spPr/>
      <dgm:t>
        <a:bodyPr/>
        <a:lstStyle/>
        <a:p>
          <a:endParaRPr lang="en-US"/>
        </a:p>
      </dgm:t>
    </dgm:pt>
    <dgm:pt modelId="{B2943C97-D538-4926-A5E8-85F9579845C3}" type="pres">
      <dgm:prSet presAssocID="{CF4B7E41-C91D-4142-A137-2E838530931A}" presName="root" presStyleCnt="0">
        <dgm:presLayoutVars>
          <dgm:dir/>
          <dgm:resizeHandles val="exact"/>
        </dgm:presLayoutVars>
      </dgm:prSet>
      <dgm:spPr/>
    </dgm:pt>
    <dgm:pt modelId="{1A5500E5-7D1B-47DA-BFD3-2ECD894ED8B2}" type="pres">
      <dgm:prSet presAssocID="{CF4B7E41-C91D-4142-A137-2E838530931A}" presName="container" presStyleCnt="0">
        <dgm:presLayoutVars>
          <dgm:dir/>
          <dgm:resizeHandles val="exact"/>
        </dgm:presLayoutVars>
      </dgm:prSet>
      <dgm:spPr/>
    </dgm:pt>
    <dgm:pt modelId="{00DE3690-AE56-4533-B991-3B9F18FAFBDE}" type="pres">
      <dgm:prSet presAssocID="{00367D43-8268-4B31-B043-BC1996B9D0B8}" presName="compNode" presStyleCnt="0"/>
      <dgm:spPr/>
    </dgm:pt>
    <dgm:pt modelId="{2747CB53-6427-4AF1-8925-66411D08D80D}" type="pres">
      <dgm:prSet presAssocID="{00367D43-8268-4B31-B043-BC1996B9D0B8}" presName="iconBgRect" presStyleLbl="bgShp" presStyleIdx="0" presStyleCnt="8"/>
      <dgm:spPr/>
    </dgm:pt>
    <dgm:pt modelId="{8D83D115-F58F-4796-A13E-ADC6B3EE8351}" type="pres">
      <dgm:prSet presAssocID="{00367D43-8268-4B31-B043-BC1996B9D0B8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A658474A-C0F3-4FE7-B742-806EBE4682C3}" type="pres">
      <dgm:prSet presAssocID="{00367D43-8268-4B31-B043-BC1996B9D0B8}" presName="spaceRect" presStyleCnt="0"/>
      <dgm:spPr/>
    </dgm:pt>
    <dgm:pt modelId="{62646192-1A4A-45AB-8A2B-4C29CA9D4FD2}" type="pres">
      <dgm:prSet presAssocID="{00367D43-8268-4B31-B043-BC1996B9D0B8}" presName="textRect" presStyleLbl="revTx" presStyleIdx="0" presStyleCnt="8" custScaleX="95408" custScaleY="95070">
        <dgm:presLayoutVars>
          <dgm:chMax val="1"/>
          <dgm:chPref val="1"/>
        </dgm:presLayoutVars>
      </dgm:prSet>
      <dgm:spPr/>
    </dgm:pt>
    <dgm:pt modelId="{4259243F-C93E-4A96-B622-229A408745D4}" type="pres">
      <dgm:prSet presAssocID="{EA134E14-4D3F-4083-86F0-9BCAAAD6DEEE}" presName="sibTrans" presStyleLbl="sibTrans2D1" presStyleIdx="0" presStyleCnt="0"/>
      <dgm:spPr/>
    </dgm:pt>
    <dgm:pt modelId="{9B3FE410-6150-49BB-8A67-66211E1E6545}" type="pres">
      <dgm:prSet presAssocID="{ECA8BB3C-CEAF-4837-9259-28A9DF724A2B}" presName="compNode" presStyleCnt="0"/>
      <dgm:spPr/>
    </dgm:pt>
    <dgm:pt modelId="{6C5AB7B5-E673-4E11-BEF3-ACA21C1FE371}" type="pres">
      <dgm:prSet presAssocID="{ECA8BB3C-CEAF-4837-9259-28A9DF724A2B}" presName="iconBgRect" presStyleLbl="bgShp" presStyleIdx="1" presStyleCnt="8"/>
      <dgm:spPr/>
    </dgm:pt>
    <dgm:pt modelId="{01C10F02-8044-4186-929E-22E57E7F6BAE}" type="pres">
      <dgm:prSet presAssocID="{ECA8BB3C-CEAF-4837-9259-28A9DF724A2B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0BC33A34-965D-45FA-B48F-4CB96A48FC5D}" type="pres">
      <dgm:prSet presAssocID="{ECA8BB3C-CEAF-4837-9259-28A9DF724A2B}" presName="spaceRect" presStyleCnt="0"/>
      <dgm:spPr/>
    </dgm:pt>
    <dgm:pt modelId="{32FFF658-7BA1-4E06-8788-5F8E37FB23C1}" type="pres">
      <dgm:prSet presAssocID="{ECA8BB3C-CEAF-4837-9259-28A9DF724A2B}" presName="textRect" presStyleLbl="revTx" presStyleIdx="1" presStyleCnt="8">
        <dgm:presLayoutVars>
          <dgm:chMax val="1"/>
          <dgm:chPref val="1"/>
        </dgm:presLayoutVars>
      </dgm:prSet>
      <dgm:spPr/>
    </dgm:pt>
    <dgm:pt modelId="{7BAB9035-E63F-4B42-885F-3546D4275F7C}" type="pres">
      <dgm:prSet presAssocID="{3C72021F-FCDD-4AA9-BE07-7C572319B267}" presName="sibTrans" presStyleLbl="sibTrans2D1" presStyleIdx="0" presStyleCnt="0"/>
      <dgm:spPr/>
    </dgm:pt>
    <dgm:pt modelId="{3A6C8524-45E7-4DB7-819D-474C111CB596}" type="pres">
      <dgm:prSet presAssocID="{1E9358A2-552D-46CA-8A93-3CBF81626AD4}" presName="compNode" presStyleCnt="0"/>
      <dgm:spPr/>
    </dgm:pt>
    <dgm:pt modelId="{A2E6B229-81C9-4D60-B127-3E2DE0D25108}" type="pres">
      <dgm:prSet presAssocID="{1E9358A2-552D-46CA-8A93-3CBF81626AD4}" presName="iconBgRect" presStyleLbl="bgShp" presStyleIdx="2" presStyleCnt="8"/>
      <dgm:spPr/>
    </dgm:pt>
    <dgm:pt modelId="{1ADD25B0-8222-4FB1-A4B0-65ECDE6BF640}" type="pres">
      <dgm:prSet presAssocID="{1E9358A2-552D-46CA-8A93-3CBF81626AD4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rson with Idea"/>
        </a:ext>
      </dgm:extLst>
    </dgm:pt>
    <dgm:pt modelId="{8F141AD6-7509-444D-A61C-E3E93F30B6AC}" type="pres">
      <dgm:prSet presAssocID="{1E9358A2-552D-46CA-8A93-3CBF81626AD4}" presName="spaceRect" presStyleCnt="0"/>
      <dgm:spPr/>
    </dgm:pt>
    <dgm:pt modelId="{D44A00EA-7CFF-420B-B787-39D36DC04AFA}" type="pres">
      <dgm:prSet presAssocID="{1E9358A2-552D-46CA-8A93-3CBF81626AD4}" presName="textRect" presStyleLbl="revTx" presStyleIdx="2" presStyleCnt="8">
        <dgm:presLayoutVars>
          <dgm:chMax val="1"/>
          <dgm:chPref val="1"/>
        </dgm:presLayoutVars>
      </dgm:prSet>
      <dgm:spPr/>
    </dgm:pt>
    <dgm:pt modelId="{B3874004-FFEF-49DA-8856-85FD55D85916}" type="pres">
      <dgm:prSet presAssocID="{964D16A5-D4F3-40AD-A108-BB07934A5309}" presName="sibTrans" presStyleLbl="sibTrans2D1" presStyleIdx="0" presStyleCnt="0"/>
      <dgm:spPr/>
    </dgm:pt>
    <dgm:pt modelId="{FD886E42-16D2-42E9-94EE-BAF80DF02019}" type="pres">
      <dgm:prSet presAssocID="{053F6A01-699B-4630-91B9-7DDCAC6FEC34}" presName="compNode" presStyleCnt="0"/>
      <dgm:spPr/>
    </dgm:pt>
    <dgm:pt modelId="{D1BF0612-667A-4FBA-AEA7-218788C64450}" type="pres">
      <dgm:prSet presAssocID="{053F6A01-699B-4630-91B9-7DDCAC6FEC34}" presName="iconBgRect" presStyleLbl="bgShp" presStyleIdx="3" presStyleCnt="8"/>
      <dgm:spPr/>
    </dgm:pt>
    <dgm:pt modelId="{C0D58658-6F2A-4B49-8DA2-8917E30D08B6}" type="pres">
      <dgm:prSet presAssocID="{053F6A01-699B-4630-91B9-7DDCAC6FEC34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thematics"/>
        </a:ext>
      </dgm:extLst>
    </dgm:pt>
    <dgm:pt modelId="{AD88CD2F-38F0-4967-AB42-302AD4EC49A2}" type="pres">
      <dgm:prSet presAssocID="{053F6A01-699B-4630-91B9-7DDCAC6FEC34}" presName="spaceRect" presStyleCnt="0"/>
      <dgm:spPr/>
    </dgm:pt>
    <dgm:pt modelId="{988C3A47-78A0-454A-80D2-162838A380FD}" type="pres">
      <dgm:prSet presAssocID="{053F6A01-699B-4630-91B9-7DDCAC6FEC34}" presName="textRect" presStyleLbl="revTx" presStyleIdx="3" presStyleCnt="8">
        <dgm:presLayoutVars>
          <dgm:chMax val="1"/>
          <dgm:chPref val="1"/>
        </dgm:presLayoutVars>
      </dgm:prSet>
      <dgm:spPr/>
    </dgm:pt>
    <dgm:pt modelId="{538AD762-E077-4447-ABC5-42532FC0C236}" type="pres">
      <dgm:prSet presAssocID="{1E58F621-CB3B-4B9A-8266-50B490B063F2}" presName="sibTrans" presStyleLbl="sibTrans2D1" presStyleIdx="0" presStyleCnt="0"/>
      <dgm:spPr/>
    </dgm:pt>
    <dgm:pt modelId="{FCFF1062-8203-4A99-A44C-12329F621D1F}" type="pres">
      <dgm:prSet presAssocID="{49E26A29-998B-4EB4-88DE-3E8129F87FA2}" presName="compNode" presStyleCnt="0"/>
      <dgm:spPr/>
    </dgm:pt>
    <dgm:pt modelId="{C16DD5FD-E25B-4801-AFBF-679B7E94AC02}" type="pres">
      <dgm:prSet presAssocID="{49E26A29-998B-4EB4-88DE-3E8129F87FA2}" presName="iconBgRect" presStyleLbl="bgShp" presStyleIdx="4" presStyleCnt="8"/>
      <dgm:spPr/>
    </dgm:pt>
    <dgm:pt modelId="{AB79789A-317B-4C4E-A866-4A371692D295}" type="pres">
      <dgm:prSet presAssocID="{49E26A29-998B-4EB4-88DE-3E8129F87FA2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ls"/>
        </a:ext>
      </dgm:extLst>
    </dgm:pt>
    <dgm:pt modelId="{B3ACA4C9-5018-46A9-B55E-640EC83E2A2D}" type="pres">
      <dgm:prSet presAssocID="{49E26A29-998B-4EB4-88DE-3E8129F87FA2}" presName="spaceRect" presStyleCnt="0"/>
      <dgm:spPr/>
    </dgm:pt>
    <dgm:pt modelId="{DEC6C7C7-5BFC-465E-9AC0-45D1872C06B9}" type="pres">
      <dgm:prSet presAssocID="{49E26A29-998B-4EB4-88DE-3E8129F87FA2}" presName="textRect" presStyleLbl="revTx" presStyleIdx="4" presStyleCnt="8">
        <dgm:presLayoutVars>
          <dgm:chMax val="1"/>
          <dgm:chPref val="1"/>
        </dgm:presLayoutVars>
      </dgm:prSet>
      <dgm:spPr/>
    </dgm:pt>
    <dgm:pt modelId="{2A43D135-A5E5-4A1F-9353-E8023F954501}" type="pres">
      <dgm:prSet presAssocID="{61F66FF8-3530-41D7-ABCF-E9251DF1B838}" presName="sibTrans" presStyleLbl="sibTrans2D1" presStyleIdx="0" presStyleCnt="0"/>
      <dgm:spPr/>
    </dgm:pt>
    <dgm:pt modelId="{9C28640D-69C6-4279-BFDD-D80CC67EC8AF}" type="pres">
      <dgm:prSet presAssocID="{5B82CAE5-0003-4DF9-BA35-E1A10D82F5A6}" presName="compNode" presStyleCnt="0"/>
      <dgm:spPr/>
    </dgm:pt>
    <dgm:pt modelId="{30733214-D9BA-47E7-8547-631C0E9CB8F5}" type="pres">
      <dgm:prSet presAssocID="{5B82CAE5-0003-4DF9-BA35-E1A10D82F5A6}" presName="iconBgRect" presStyleLbl="bgShp" presStyleIdx="5" presStyleCnt="8"/>
      <dgm:spPr/>
    </dgm:pt>
    <dgm:pt modelId="{20E68F65-EAE2-4ADD-B802-4288123C170C}" type="pres">
      <dgm:prSet presAssocID="{5B82CAE5-0003-4DF9-BA35-E1A10D82F5A6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rget"/>
        </a:ext>
      </dgm:extLst>
    </dgm:pt>
    <dgm:pt modelId="{F7D0E46D-E716-4346-BA46-42F749EB87FA}" type="pres">
      <dgm:prSet presAssocID="{5B82CAE5-0003-4DF9-BA35-E1A10D82F5A6}" presName="spaceRect" presStyleCnt="0"/>
      <dgm:spPr/>
    </dgm:pt>
    <dgm:pt modelId="{0C20D87E-5617-4454-9D61-E8710FC16F37}" type="pres">
      <dgm:prSet presAssocID="{5B82CAE5-0003-4DF9-BA35-E1A10D82F5A6}" presName="textRect" presStyleLbl="revTx" presStyleIdx="5" presStyleCnt="8">
        <dgm:presLayoutVars>
          <dgm:chMax val="1"/>
          <dgm:chPref val="1"/>
        </dgm:presLayoutVars>
      </dgm:prSet>
      <dgm:spPr/>
    </dgm:pt>
    <dgm:pt modelId="{7A94A537-8955-4C0B-93BF-808FBC101A0A}" type="pres">
      <dgm:prSet presAssocID="{E9AA1E83-7B44-4BAA-ACFC-6E308C8249F8}" presName="sibTrans" presStyleLbl="sibTrans2D1" presStyleIdx="0" presStyleCnt="0"/>
      <dgm:spPr/>
    </dgm:pt>
    <dgm:pt modelId="{E2D1312D-E2BD-4E88-9F85-8BF1906260B1}" type="pres">
      <dgm:prSet presAssocID="{C7F6CDF0-B2F8-488C-802A-0E6C44D794D3}" presName="compNode" presStyleCnt="0"/>
      <dgm:spPr/>
    </dgm:pt>
    <dgm:pt modelId="{EA2F9EA3-029E-46B1-9471-E6656D2CEBF7}" type="pres">
      <dgm:prSet presAssocID="{C7F6CDF0-B2F8-488C-802A-0E6C44D794D3}" presName="iconBgRect" presStyleLbl="bgShp" presStyleIdx="6" presStyleCnt="8"/>
      <dgm:spPr/>
    </dgm:pt>
    <dgm:pt modelId="{6964C091-F836-462C-A4A2-5B1DD6841EEE}" type="pres">
      <dgm:prSet presAssocID="{C7F6CDF0-B2F8-488C-802A-0E6C44D794D3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ilding"/>
        </a:ext>
      </dgm:extLst>
    </dgm:pt>
    <dgm:pt modelId="{F6024AB2-400B-40A8-8350-B1916F029CA5}" type="pres">
      <dgm:prSet presAssocID="{C7F6CDF0-B2F8-488C-802A-0E6C44D794D3}" presName="spaceRect" presStyleCnt="0"/>
      <dgm:spPr/>
    </dgm:pt>
    <dgm:pt modelId="{A9AC0803-C6E0-4626-863D-4D06C584AE67}" type="pres">
      <dgm:prSet presAssocID="{C7F6CDF0-B2F8-488C-802A-0E6C44D794D3}" presName="textRect" presStyleLbl="revTx" presStyleIdx="6" presStyleCnt="8">
        <dgm:presLayoutVars>
          <dgm:chMax val="1"/>
          <dgm:chPref val="1"/>
        </dgm:presLayoutVars>
      </dgm:prSet>
      <dgm:spPr/>
    </dgm:pt>
    <dgm:pt modelId="{7111B20B-5A65-4233-853D-F8B65A97C034}" type="pres">
      <dgm:prSet presAssocID="{D46585A7-5553-4CEE-8818-4F38CEF7CD9C}" presName="sibTrans" presStyleLbl="sibTrans2D1" presStyleIdx="0" presStyleCnt="0"/>
      <dgm:spPr/>
    </dgm:pt>
    <dgm:pt modelId="{B71312DA-15E0-47F0-81BF-A4229643975D}" type="pres">
      <dgm:prSet presAssocID="{29339254-0FDD-47EC-A274-48D2B570600B}" presName="compNode" presStyleCnt="0"/>
      <dgm:spPr/>
    </dgm:pt>
    <dgm:pt modelId="{339DF738-A377-4211-8C9B-B0B6FE37CEE7}" type="pres">
      <dgm:prSet presAssocID="{29339254-0FDD-47EC-A274-48D2B570600B}" presName="iconBgRect" presStyleLbl="bgShp" presStyleIdx="7" presStyleCnt="8"/>
      <dgm:spPr/>
    </dgm:pt>
    <dgm:pt modelId="{05E50ADE-682B-4D6B-B712-C115825B59C7}" type="pres">
      <dgm:prSet presAssocID="{29339254-0FDD-47EC-A274-48D2B570600B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ngue"/>
        </a:ext>
      </dgm:extLst>
    </dgm:pt>
    <dgm:pt modelId="{65A3DEDE-63B8-4BA4-ACDD-9BE8D0E6E8D0}" type="pres">
      <dgm:prSet presAssocID="{29339254-0FDD-47EC-A274-48D2B570600B}" presName="spaceRect" presStyleCnt="0"/>
      <dgm:spPr/>
    </dgm:pt>
    <dgm:pt modelId="{9C696251-11AE-4CC6-ACC2-52BF86091314}" type="pres">
      <dgm:prSet presAssocID="{29339254-0FDD-47EC-A274-48D2B570600B}" presName="textRect" presStyleLbl="revTx" presStyleIdx="7" presStyleCnt="8">
        <dgm:presLayoutVars>
          <dgm:chMax val="1"/>
          <dgm:chPref val="1"/>
        </dgm:presLayoutVars>
      </dgm:prSet>
      <dgm:spPr/>
    </dgm:pt>
  </dgm:ptLst>
  <dgm:cxnLst>
    <dgm:cxn modelId="{6A25F201-BE44-4C39-9901-96F5955EC497}" type="presOf" srcId="{5B82CAE5-0003-4DF9-BA35-E1A10D82F5A6}" destId="{0C20D87E-5617-4454-9D61-E8710FC16F37}" srcOrd="0" destOrd="0" presId="urn:microsoft.com/office/officeart/2018/2/layout/IconCircleList"/>
    <dgm:cxn modelId="{C9ED130A-D00C-4AA6-A32F-12700F824031}" type="presOf" srcId="{00367D43-8268-4B31-B043-BC1996B9D0B8}" destId="{62646192-1A4A-45AB-8A2B-4C29CA9D4FD2}" srcOrd="0" destOrd="0" presId="urn:microsoft.com/office/officeart/2018/2/layout/IconCircleList"/>
    <dgm:cxn modelId="{FFF6C31F-2BCD-403A-923D-6ED2F63A599E}" type="presOf" srcId="{C7F6CDF0-B2F8-488C-802A-0E6C44D794D3}" destId="{A9AC0803-C6E0-4626-863D-4D06C584AE67}" srcOrd="0" destOrd="0" presId="urn:microsoft.com/office/officeart/2018/2/layout/IconCircleList"/>
    <dgm:cxn modelId="{CA420A2F-7A59-4BC6-B0AB-A8121CA2AB5E}" type="presOf" srcId="{964D16A5-D4F3-40AD-A108-BB07934A5309}" destId="{B3874004-FFEF-49DA-8856-85FD55D85916}" srcOrd="0" destOrd="0" presId="urn:microsoft.com/office/officeart/2018/2/layout/IconCircleList"/>
    <dgm:cxn modelId="{8EDB283C-E790-414C-9C44-222810A863CD}" type="presOf" srcId="{EA134E14-4D3F-4083-86F0-9BCAAAD6DEEE}" destId="{4259243F-C93E-4A96-B622-229A408745D4}" srcOrd="0" destOrd="0" presId="urn:microsoft.com/office/officeart/2018/2/layout/IconCircleList"/>
    <dgm:cxn modelId="{78825A42-2258-47C2-B6DC-A4EEC9483AED}" srcId="{CF4B7E41-C91D-4142-A137-2E838530931A}" destId="{053F6A01-699B-4630-91B9-7DDCAC6FEC34}" srcOrd="3" destOrd="0" parTransId="{89D123A1-40D8-4E4D-9693-15515E2C8929}" sibTransId="{1E58F621-CB3B-4B9A-8266-50B490B063F2}"/>
    <dgm:cxn modelId="{3BA0E642-AC63-44AA-B46A-76CB943716FC}" type="presOf" srcId="{1E58F621-CB3B-4B9A-8266-50B490B063F2}" destId="{538AD762-E077-4447-ABC5-42532FC0C236}" srcOrd="0" destOrd="0" presId="urn:microsoft.com/office/officeart/2018/2/layout/IconCircleList"/>
    <dgm:cxn modelId="{673AFB65-3EFF-42B8-995B-20A218DE881C}" srcId="{CF4B7E41-C91D-4142-A137-2E838530931A}" destId="{ECA8BB3C-CEAF-4837-9259-28A9DF724A2B}" srcOrd="1" destOrd="0" parTransId="{E36DC34D-13BC-4C6E-829D-8078621FC760}" sibTransId="{3C72021F-FCDD-4AA9-BE07-7C572319B267}"/>
    <dgm:cxn modelId="{ABB2EC4A-2575-4CFA-B88C-928059F4B1DE}" srcId="{CF4B7E41-C91D-4142-A137-2E838530931A}" destId="{5B82CAE5-0003-4DF9-BA35-E1A10D82F5A6}" srcOrd="5" destOrd="0" parTransId="{FEED9E31-2839-45CB-8F75-DCC5D146E153}" sibTransId="{E9AA1E83-7B44-4BAA-ACFC-6E308C8249F8}"/>
    <dgm:cxn modelId="{5384026C-9A78-4452-BAC5-732598B73B26}" type="presOf" srcId="{61F66FF8-3530-41D7-ABCF-E9251DF1B838}" destId="{2A43D135-A5E5-4A1F-9353-E8023F954501}" srcOrd="0" destOrd="0" presId="urn:microsoft.com/office/officeart/2018/2/layout/IconCircleList"/>
    <dgm:cxn modelId="{1B009B7A-F603-40C4-B4F6-21717A82C3B9}" type="presOf" srcId="{1E9358A2-552D-46CA-8A93-3CBF81626AD4}" destId="{D44A00EA-7CFF-420B-B787-39D36DC04AFA}" srcOrd="0" destOrd="0" presId="urn:microsoft.com/office/officeart/2018/2/layout/IconCircleList"/>
    <dgm:cxn modelId="{7275DD7B-C086-4422-8C70-396CCB502A46}" srcId="{CF4B7E41-C91D-4142-A137-2E838530931A}" destId="{1E9358A2-552D-46CA-8A93-3CBF81626AD4}" srcOrd="2" destOrd="0" parTransId="{CE52E0DA-EF33-4D8B-967F-B54CDAF32F04}" sibTransId="{964D16A5-D4F3-40AD-A108-BB07934A5309}"/>
    <dgm:cxn modelId="{E6E62182-1AB1-41BE-9433-274DE0C002DF}" type="presOf" srcId="{CF4B7E41-C91D-4142-A137-2E838530931A}" destId="{B2943C97-D538-4926-A5E8-85F9579845C3}" srcOrd="0" destOrd="0" presId="urn:microsoft.com/office/officeart/2018/2/layout/IconCircleList"/>
    <dgm:cxn modelId="{34C1199A-185C-482E-9333-B2AA46B08FC4}" srcId="{CF4B7E41-C91D-4142-A137-2E838530931A}" destId="{C7F6CDF0-B2F8-488C-802A-0E6C44D794D3}" srcOrd="6" destOrd="0" parTransId="{5438EBD3-A3E5-4613-98E5-BFE4C0BA67F1}" sibTransId="{D46585A7-5553-4CEE-8818-4F38CEF7CD9C}"/>
    <dgm:cxn modelId="{5E201BA1-CD1D-4ED1-BFF7-4E72291FF172}" srcId="{CF4B7E41-C91D-4142-A137-2E838530931A}" destId="{49E26A29-998B-4EB4-88DE-3E8129F87FA2}" srcOrd="4" destOrd="0" parTransId="{3DD7A97C-3200-46D4-8388-9A1B9FA1410C}" sibTransId="{61F66FF8-3530-41D7-ABCF-E9251DF1B838}"/>
    <dgm:cxn modelId="{47A554B2-C6CB-4B84-A9F8-5EBABF23F1C0}" srcId="{CF4B7E41-C91D-4142-A137-2E838530931A}" destId="{00367D43-8268-4B31-B043-BC1996B9D0B8}" srcOrd="0" destOrd="0" parTransId="{568ADBD3-1DC5-45A0-96AA-AA859E1536D4}" sibTransId="{EA134E14-4D3F-4083-86F0-9BCAAAD6DEEE}"/>
    <dgm:cxn modelId="{0993C8B2-9E2C-4966-8CCC-13B093115D24}" type="presOf" srcId="{053F6A01-699B-4630-91B9-7DDCAC6FEC34}" destId="{988C3A47-78A0-454A-80D2-162838A380FD}" srcOrd="0" destOrd="0" presId="urn:microsoft.com/office/officeart/2018/2/layout/IconCircleList"/>
    <dgm:cxn modelId="{ADAA87B3-1D0D-4307-8D4D-2F21588028F4}" type="presOf" srcId="{3C72021F-FCDD-4AA9-BE07-7C572319B267}" destId="{7BAB9035-E63F-4B42-885F-3546D4275F7C}" srcOrd="0" destOrd="0" presId="urn:microsoft.com/office/officeart/2018/2/layout/IconCircleList"/>
    <dgm:cxn modelId="{270E10B5-6031-41DD-8B62-04CAF3505237}" type="presOf" srcId="{29339254-0FDD-47EC-A274-48D2B570600B}" destId="{9C696251-11AE-4CC6-ACC2-52BF86091314}" srcOrd="0" destOrd="0" presId="urn:microsoft.com/office/officeart/2018/2/layout/IconCircleList"/>
    <dgm:cxn modelId="{51599CB9-ACDB-40D5-B0CD-E7F979CDAE31}" srcId="{CF4B7E41-C91D-4142-A137-2E838530931A}" destId="{29339254-0FDD-47EC-A274-48D2B570600B}" srcOrd="7" destOrd="0" parTransId="{15F12161-DD83-4A60-9618-AFC2DE334576}" sibTransId="{5CC16E5F-DD32-4E05-956E-3D654A559A4E}"/>
    <dgm:cxn modelId="{18CC78BF-B2AA-4565-9594-445C07621E47}" type="presOf" srcId="{ECA8BB3C-CEAF-4837-9259-28A9DF724A2B}" destId="{32FFF658-7BA1-4E06-8788-5F8E37FB23C1}" srcOrd="0" destOrd="0" presId="urn:microsoft.com/office/officeart/2018/2/layout/IconCircleList"/>
    <dgm:cxn modelId="{F004E7CF-AACF-44AA-93D3-938AAE966FE9}" type="presOf" srcId="{49E26A29-998B-4EB4-88DE-3E8129F87FA2}" destId="{DEC6C7C7-5BFC-465E-9AC0-45D1872C06B9}" srcOrd="0" destOrd="0" presId="urn:microsoft.com/office/officeart/2018/2/layout/IconCircleList"/>
    <dgm:cxn modelId="{DA3C9AED-B0D2-49E5-90ED-DB6367CB6D23}" type="presOf" srcId="{D46585A7-5553-4CEE-8818-4F38CEF7CD9C}" destId="{7111B20B-5A65-4233-853D-F8B65A97C034}" srcOrd="0" destOrd="0" presId="urn:microsoft.com/office/officeart/2018/2/layout/IconCircleList"/>
    <dgm:cxn modelId="{2993E8F1-A7EA-44AB-8F0F-F5648AF5F4E2}" type="presOf" srcId="{E9AA1E83-7B44-4BAA-ACFC-6E308C8249F8}" destId="{7A94A537-8955-4C0B-93BF-808FBC101A0A}" srcOrd="0" destOrd="0" presId="urn:microsoft.com/office/officeart/2018/2/layout/IconCircleList"/>
    <dgm:cxn modelId="{0497BE4A-D270-4A45-84AC-9EC26E002A3E}" type="presParOf" srcId="{B2943C97-D538-4926-A5E8-85F9579845C3}" destId="{1A5500E5-7D1B-47DA-BFD3-2ECD894ED8B2}" srcOrd="0" destOrd="0" presId="urn:microsoft.com/office/officeart/2018/2/layout/IconCircleList"/>
    <dgm:cxn modelId="{18C37BC5-1300-4461-8B47-070A216CE9F4}" type="presParOf" srcId="{1A5500E5-7D1B-47DA-BFD3-2ECD894ED8B2}" destId="{00DE3690-AE56-4533-B991-3B9F18FAFBDE}" srcOrd="0" destOrd="0" presId="urn:microsoft.com/office/officeart/2018/2/layout/IconCircleList"/>
    <dgm:cxn modelId="{E6511301-7AA1-4AD5-8A42-79528FE2EC0C}" type="presParOf" srcId="{00DE3690-AE56-4533-B991-3B9F18FAFBDE}" destId="{2747CB53-6427-4AF1-8925-66411D08D80D}" srcOrd="0" destOrd="0" presId="urn:microsoft.com/office/officeart/2018/2/layout/IconCircleList"/>
    <dgm:cxn modelId="{BC9504DC-76C2-4233-B32F-3B914863DA55}" type="presParOf" srcId="{00DE3690-AE56-4533-B991-3B9F18FAFBDE}" destId="{8D83D115-F58F-4796-A13E-ADC6B3EE8351}" srcOrd="1" destOrd="0" presId="urn:microsoft.com/office/officeart/2018/2/layout/IconCircleList"/>
    <dgm:cxn modelId="{D178200B-A8A1-40EA-812A-26F987A74DE1}" type="presParOf" srcId="{00DE3690-AE56-4533-B991-3B9F18FAFBDE}" destId="{A658474A-C0F3-4FE7-B742-806EBE4682C3}" srcOrd="2" destOrd="0" presId="urn:microsoft.com/office/officeart/2018/2/layout/IconCircleList"/>
    <dgm:cxn modelId="{EA33DAE1-93FE-4AAA-A09C-FF0D832D3309}" type="presParOf" srcId="{00DE3690-AE56-4533-B991-3B9F18FAFBDE}" destId="{62646192-1A4A-45AB-8A2B-4C29CA9D4FD2}" srcOrd="3" destOrd="0" presId="urn:microsoft.com/office/officeart/2018/2/layout/IconCircleList"/>
    <dgm:cxn modelId="{BA34C132-AF29-4574-BD9D-A6F0C8625A0C}" type="presParOf" srcId="{1A5500E5-7D1B-47DA-BFD3-2ECD894ED8B2}" destId="{4259243F-C93E-4A96-B622-229A408745D4}" srcOrd="1" destOrd="0" presId="urn:microsoft.com/office/officeart/2018/2/layout/IconCircleList"/>
    <dgm:cxn modelId="{267240AD-621C-43D2-8198-A3A199D90F79}" type="presParOf" srcId="{1A5500E5-7D1B-47DA-BFD3-2ECD894ED8B2}" destId="{9B3FE410-6150-49BB-8A67-66211E1E6545}" srcOrd="2" destOrd="0" presId="urn:microsoft.com/office/officeart/2018/2/layout/IconCircleList"/>
    <dgm:cxn modelId="{490A248D-7F56-4075-98F8-C2A9D71F5C15}" type="presParOf" srcId="{9B3FE410-6150-49BB-8A67-66211E1E6545}" destId="{6C5AB7B5-E673-4E11-BEF3-ACA21C1FE371}" srcOrd="0" destOrd="0" presId="urn:microsoft.com/office/officeart/2018/2/layout/IconCircleList"/>
    <dgm:cxn modelId="{1032392B-94DF-4DD0-8EE5-63CC915996BF}" type="presParOf" srcId="{9B3FE410-6150-49BB-8A67-66211E1E6545}" destId="{01C10F02-8044-4186-929E-22E57E7F6BAE}" srcOrd="1" destOrd="0" presId="urn:microsoft.com/office/officeart/2018/2/layout/IconCircleList"/>
    <dgm:cxn modelId="{0E2CFB1E-D93B-4A31-9E8B-78CA6306A182}" type="presParOf" srcId="{9B3FE410-6150-49BB-8A67-66211E1E6545}" destId="{0BC33A34-965D-45FA-B48F-4CB96A48FC5D}" srcOrd="2" destOrd="0" presId="urn:microsoft.com/office/officeart/2018/2/layout/IconCircleList"/>
    <dgm:cxn modelId="{527AE5C5-B7D9-4326-AF80-68DBE93CF88B}" type="presParOf" srcId="{9B3FE410-6150-49BB-8A67-66211E1E6545}" destId="{32FFF658-7BA1-4E06-8788-5F8E37FB23C1}" srcOrd="3" destOrd="0" presId="urn:microsoft.com/office/officeart/2018/2/layout/IconCircleList"/>
    <dgm:cxn modelId="{C08160DD-064B-40A9-9582-239F1BE4FA4D}" type="presParOf" srcId="{1A5500E5-7D1B-47DA-BFD3-2ECD894ED8B2}" destId="{7BAB9035-E63F-4B42-885F-3546D4275F7C}" srcOrd="3" destOrd="0" presId="urn:microsoft.com/office/officeart/2018/2/layout/IconCircleList"/>
    <dgm:cxn modelId="{D1E16D58-F747-4703-A1CD-FE198158B75F}" type="presParOf" srcId="{1A5500E5-7D1B-47DA-BFD3-2ECD894ED8B2}" destId="{3A6C8524-45E7-4DB7-819D-474C111CB596}" srcOrd="4" destOrd="0" presId="urn:microsoft.com/office/officeart/2018/2/layout/IconCircleList"/>
    <dgm:cxn modelId="{00A17E0F-15B0-4D24-9FEE-C07940E641D4}" type="presParOf" srcId="{3A6C8524-45E7-4DB7-819D-474C111CB596}" destId="{A2E6B229-81C9-4D60-B127-3E2DE0D25108}" srcOrd="0" destOrd="0" presId="urn:microsoft.com/office/officeart/2018/2/layout/IconCircleList"/>
    <dgm:cxn modelId="{A18F6BFE-9DBC-42B9-8D6B-A22CDCF800D6}" type="presParOf" srcId="{3A6C8524-45E7-4DB7-819D-474C111CB596}" destId="{1ADD25B0-8222-4FB1-A4B0-65ECDE6BF640}" srcOrd="1" destOrd="0" presId="urn:microsoft.com/office/officeart/2018/2/layout/IconCircleList"/>
    <dgm:cxn modelId="{0F511E13-442E-4D17-916A-D81BEBE8A4C6}" type="presParOf" srcId="{3A6C8524-45E7-4DB7-819D-474C111CB596}" destId="{8F141AD6-7509-444D-A61C-E3E93F30B6AC}" srcOrd="2" destOrd="0" presId="urn:microsoft.com/office/officeart/2018/2/layout/IconCircleList"/>
    <dgm:cxn modelId="{9D5385BB-1197-46F2-9F26-359B0D32E84D}" type="presParOf" srcId="{3A6C8524-45E7-4DB7-819D-474C111CB596}" destId="{D44A00EA-7CFF-420B-B787-39D36DC04AFA}" srcOrd="3" destOrd="0" presId="urn:microsoft.com/office/officeart/2018/2/layout/IconCircleList"/>
    <dgm:cxn modelId="{8B5E9F15-35E7-4B9C-8F6C-AA8B9F3AF00F}" type="presParOf" srcId="{1A5500E5-7D1B-47DA-BFD3-2ECD894ED8B2}" destId="{B3874004-FFEF-49DA-8856-85FD55D85916}" srcOrd="5" destOrd="0" presId="urn:microsoft.com/office/officeart/2018/2/layout/IconCircleList"/>
    <dgm:cxn modelId="{C5BECA3B-522B-4511-8F4D-6983A73BFDB1}" type="presParOf" srcId="{1A5500E5-7D1B-47DA-BFD3-2ECD894ED8B2}" destId="{FD886E42-16D2-42E9-94EE-BAF80DF02019}" srcOrd="6" destOrd="0" presId="urn:microsoft.com/office/officeart/2018/2/layout/IconCircleList"/>
    <dgm:cxn modelId="{B3FC00C9-5613-4AA4-BD0D-69B97F4B9E71}" type="presParOf" srcId="{FD886E42-16D2-42E9-94EE-BAF80DF02019}" destId="{D1BF0612-667A-4FBA-AEA7-218788C64450}" srcOrd="0" destOrd="0" presId="urn:microsoft.com/office/officeart/2018/2/layout/IconCircleList"/>
    <dgm:cxn modelId="{B311A129-C717-4BA8-BC6F-5BA4FDBF6743}" type="presParOf" srcId="{FD886E42-16D2-42E9-94EE-BAF80DF02019}" destId="{C0D58658-6F2A-4B49-8DA2-8917E30D08B6}" srcOrd="1" destOrd="0" presId="urn:microsoft.com/office/officeart/2018/2/layout/IconCircleList"/>
    <dgm:cxn modelId="{D5B7A41E-17C6-480A-8F57-F7D4E93DE21D}" type="presParOf" srcId="{FD886E42-16D2-42E9-94EE-BAF80DF02019}" destId="{AD88CD2F-38F0-4967-AB42-302AD4EC49A2}" srcOrd="2" destOrd="0" presId="urn:microsoft.com/office/officeart/2018/2/layout/IconCircleList"/>
    <dgm:cxn modelId="{A9CBCCDC-8AA9-4202-9406-F0FA1E12E27F}" type="presParOf" srcId="{FD886E42-16D2-42E9-94EE-BAF80DF02019}" destId="{988C3A47-78A0-454A-80D2-162838A380FD}" srcOrd="3" destOrd="0" presId="urn:microsoft.com/office/officeart/2018/2/layout/IconCircleList"/>
    <dgm:cxn modelId="{41741129-7AF2-48AE-BA38-83552A21A326}" type="presParOf" srcId="{1A5500E5-7D1B-47DA-BFD3-2ECD894ED8B2}" destId="{538AD762-E077-4447-ABC5-42532FC0C236}" srcOrd="7" destOrd="0" presId="urn:microsoft.com/office/officeart/2018/2/layout/IconCircleList"/>
    <dgm:cxn modelId="{0F99BD0E-490F-4D53-A4B6-49C71E87600E}" type="presParOf" srcId="{1A5500E5-7D1B-47DA-BFD3-2ECD894ED8B2}" destId="{FCFF1062-8203-4A99-A44C-12329F621D1F}" srcOrd="8" destOrd="0" presId="urn:microsoft.com/office/officeart/2018/2/layout/IconCircleList"/>
    <dgm:cxn modelId="{9F6AE7A2-75C3-4209-A169-2B6110F75B30}" type="presParOf" srcId="{FCFF1062-8203-4A99-A44C-12329F621D1F}" destId="{C16DD5FD-E25B-4801-AFBF-679B7E94AC02}" srcOrd="0" destOrd="0" presId="urn:microsoft.com/office/officeart/2018/2/layout/IconCircleList"/>
    <dgm:cxn modelId="{9F40E4CE-3291-496F-9434-6F0221F57B28}" type="presParOf" srcId="{FCFF1062-8203-4A99-A44C-12329F621D1F}" destId="{AB79789A-317B-4C4E-A866-4A371692D295}" srcOrd="1" destOrd="0" presId="urn:microsoft.com/office/officeart/2018/2/layout/IconCircleList"/>
    <dgm:cxn modelId="{75672268-A43F-4902-B85F-CFEDD156E83F}" type="presParOf" srcId="{FCFF1062-8203-4A99-A44C-12329F621D1F}" destId="{B3ACA4C9-5018-46A9-B55E-640EC83E2A2D}" srcOrd="2" destOrd="0" presId="urn:microsoft.com/office/officeart/2018/2/layout/IconCircleList"/>
    <dgm:cxn modelId="{2D519B6E-E1E1-4A46-BA14-080F4A7F0489}" type="presParOf" srcId="{FCFF1062-8203-4A99-A44C-12329F621D1F}" destId="{DEC6C7C7-5BFC-465E-9AC0-45D1872C06B9}" srcOrd="3" destOrd="0" presId="urn:microsoft.com/office/officeart/2018/2/layout/IconCircleList"/>
    <dgm:cxn modelId="{1950B731-D29D-47C4-AEA4-ABD4D0EDD2BA}" type="presParOf" srcId="{1A5500E5-7D1B-47DA-BFD3-2ECD894ED8B2}" destId="{2A43D135-A5E5-4A1F-9353-E8023F954501}" srcOrd="9" destOrd="0" presId="urn:microsoft.com/office/officeart/2018/2/layout/IconCircleList"/>
    <dgm:cxn modelId="{D263181D-5EC9-4CC9-9F37-CA1A8B02BE95}" type="presParOf" srcId="{1A5500E5-7D1B-47DA-BFD3-2ECD894ED8B2}" destId="{9C28640D-69C6-4279-BFDD-D80CC67EC8AF}" srcOrd="10" destOrd="0" presId="urn:microsoft.com/office/officeart/2018/2/layout/IconCircleList"/>
    <dgm:cxn modelId="{EB759E4B-B6BF-4CCE-A430-49F32F6D9C0B}" type="presParOf" srcId="{9C28640D-69C6-4279-BFDD-D80CC67EC8AF}" destId="{30733214-D9BA-47E7-8547-631C0E9CB8F5}" srcOrd="0" destOrd="0" presId="urn:microsoft.com/office/officeart/2018/2/layout/IconCircleList"/>
    <dgm:cxn modelId="{EE328A8A-B6F6-4AC9-A44B-7E7CC8A66792}" type="presParOf" srcId="{9C28640D-69C6-4279-BFDD-D80CC67EC8AF}" destId="{20E68F65-EAE2-4ADD-B802-4288123C170C}" srcOrd="1" destOrd="0" presId="urn:microsoft.com/office/officeart/2018/2/layout/IconCircleList"/>
    <dgm:cxn modelId="{CAAB6A90-A8BA-4969-9EEE-C5D5FB87E7D8}" type="presParOf" srcId="{9C28640D-69C6-4279-BFDD-D80CC67EC8AF}" destId="{F7D0E46D-E716-4346-BA46-42F749EB87FA}" srcOrd="2" destOrd="0" presId="urn:microsoft.com/office/officeart/2018/2/layout/IconCircleList"/>
    <dgm:cxn modelId="{B0A428B8-625F-4479-825D-E9CE992E8A93}" type="presParOf" srcId="{9C28640D-69C6-4279-BFDD-D80CC67EC8AF}" destId="{0C20D87E-5617-4454-9D61-E8710FC16F37}" srcOrd="3" destOrd="0" presId="urn:microsoft.com/office/officeart/2018/2/layout/IconCircleList"/>
    <dgm:cxn modelId="{369149B9-B607-4DBB-92D3-694CE32F673D}" type="presParOf" srcId="{1A5500E5-7D1B-47DA-BFD3-2ECD894ED8B2}" destId="{7A94A537-8955-4C0B-93BF-808FBC101A0A}" srcOrd="11" destOrd="0" presId="urn:microsoft.com/office/officeart/2018/2/layout/IconCircleList"/>
    <dgm:cxn modelId="{DD3CAD26-2826-4DDB-9F61-244DE93D07B9}" type="presParOf" srcId="{1A5500E5-7D1B-47DA-BFD3-2ECD894ED8B2}" destId="{E2D1312D-E2BD-4E88-9F85-8BF1906260B1}" srcOrd="12" destOrd="0" presId="urn:microsoft.com/office/officeart/2018/2/layout/IconCircleList"/>
    <dgm:cxn modelId="{BD312574-3EAC-40B5-8CFF-1848EE22FAE7}" type="presParOf" srcId="{E2D1312D-E2BD-4E88-9F85-8BF1906260B1}" destId="{EA2F9EA3-029E-46B1-9471-E6656D2CEBF7}" srcOrd="0" destOrd="0" presId="urn:microsoft.com/office/officeart/2018/2/layout/IconCircleList"/>
    <dgm:cxn modelId="{2E1BA755-681A-43B8-A7E7-6A7C2C811491}" type="presParOf" srcId="{E2D1312D-E2BD-4E88-9F85-8BF1906260B1}" destId="{6964C091-F836-462C-A4A2-5B1DD6841EEE}" srcOrd="1" destOrd="0" presId="urn:microsoft.com/office/officeart/2018/2/layout/IconCircleList"/>
    <dgm:cxn modelId="{1E6B5508-7AA5-4384-8D30-94F01857470D}" type="presParOf" srcId="{E2D1312D-E2BD-4E88-9F85-8BF1906260B1}" destId="{F6024AB2-400B-40A8-8350-B1916F029CA5}" srcOrd="2" destOrd="0" presId="urn:microsoft.com/office/officeart/2018/2/layout/IconCircleList"/>
    <dgm:cxn modelId="{F4F2F2EA-750A-4FF3-97A8-FDF89FDDC0B5}" type="presParOf" srcId="{E2D1312D-E2BD-4E88-9F85-8BF1906260B1}" destId="{A9AC0803-C6E0-4626-863D-4D06C584AE67}" srcOrd="3" destOrd="0" presId="urn:microsoft.com/office/officeart/2018/2/layout/IconCircleList"/>
    <dgm:cxn modelId="{5F92E62F-8E46-477D-A87C-2502FF263A0C}" type="presParOf" srcId="{1A5500E5-7D1B-47DA-BFD3-2ECD894ED8B2}" destId="{7111B20B-5A65-4233-853D-F8B65A97C034}" srcOrd="13" destOrd="0" presId="urn:microsoft.com/office/officeart/2018/2/layout/IconCircleList"/>
    <dgm:cxn modelId="{5E9DD1C6-8F7C-47F0-BF66-FC519AF31E3A}" type="presParOf" srcId="{1A5500E5-7D1B-47DA-BFD3-2ECD894ED8B2}" destId="{B71312DA-15E0-47F0-81BF-A4229643975D}" srcOrd="14" destOrd="0" presId="urn:microsoft.com/office/officeart/2018/2/layout/IconCircleList"/>
    <dgm:cxn modelId="{D97656E6-9BFA-4607-B735-2BA7F61A4E71}" type="presParOf" srcId="{B71312DA-15E0-47F0-81BF-A4229643975D}" destId="{339DF738-A377-4211-8C9B-B0B6FE37CEE7}" srcOrd="0" destOrd="0" presId="urn:microsoft.com/office/officeart/2018/2/layout/IconCircleList"/>
    <dgm:cxn modelId="{20CC5E6B-FBF3-4E0E-89C2-B43692323B8C}" type="presParOf" srcId="{B71312DA-15E0-47F0-81BF-A4229643975D}" destId="{05E50ADE-682B-4D6B-B712-C115825B59C7}" srcOrd="1" destOrd="0" presId="urn:microsoft.com/office/officeart/2018/2/layout/IconCircleList"/>
    <dgm:cxn modelId="{E9483245-3BAC-4774-9828-E98017969913}" type="presParOf" srcId="{B71312DA-15E0-47F0-81BF-A4229643975D}" destId="{65A3DEDE-63B8-4BA4-ACDD-9BE8D0E6E8D0}" srcOrd="2" destOrd="0" presId="urn:microsoft.com/office/officeart/2018/2/layout/IconCircleList"/>
    <dgm:cxn modelId="{2294E0C0-507E-4B54-99DE-68E6F866A0F0}" type="presParOf" srcId="{B71312DA-15E0-47F0-81BF-A4229643975D}" destId="{9C696251-11AE-4CC6-ACC2-52BF86091314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B7E0FB-9C2C-4B2B-8CA0-99F3F8EFD446}">
      <dsp:nvSpPr>
        <dsp:cNvPr id="0" name=""/>
        <dsp:cNvSpPr/>
      </dsp:nvSpPr>
      <dsp:spPr>
        <a:xfrm>
          <a:off x="0" y="3399"/>
          <a:ext cx="10515600" cy="72408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B66A35-CFF1-48D6-9AC5-B51063EBFACA}">
      <dsp:nvSpPr>
        <dsp:cNvPr id="0" name=""/>
        <dsp:cNvSpPr/>
      </dsp:nvSpPr>
      <dsp:spPr>
        <a:xfrm>
          <a:off x="219037" y="166319"/>
          <a:ext cx="398249" cy="3982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E7C9D0-FD0F-4201-8151-7F2237E80B40}">
      <dsp:nvSpPr>
        <dsp:cNvPr id="0" name=""/>
        <dsp:cNvSpPr/>
      </dsp:nvSpPr>
      <dsp:spPr>
        <a:xfrm>
          <a:off x="836323" y="3399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Number properties and operations:  measures students’ understanding of ways to represent, calculate and estimate.</a:t>
          </a:r>
        </a:p>
      </dsp:txBody>
      <dsp:txXfrm>
        <a:off x="836323" y="3399"/>
        <a:ext cx="9679276" cy="724089"/>
      </dsp:txXfrm>
    </dsp:sp>
    <dsp:sp modelId="{B6C2CDB4-DC09-49B6-9B45-9700B5A9BFCA}">
      <dsp:nvSpPr>
        <dsp:cNvPr id="0" name=""/>
        <dsp:cNvSpPr/>
      </dsp:nvSpPr>
      <dsp:spPr>
        <a:xfrm>
          <a:off x="0" y="908511"/>
          <a:ext cx="10515600" cy="72408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6D5E3B-9AB3-4856-A5B0-73E17C22ED09}">
      <dsp:nvSpPr>
        <dsp:cNvPr id="0" name=""/>
        <dsp:cNvSpPr/>
      </dsp:nvSpPr>
      <dsp:spPr>
        <a:xfrm>
          <a:off x="219037" y="1071431"/>
          <a:ext cx="398249" cy="3982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4ED705-B0BB-4391-AD71-8F194DB2A14C}">
      <dsp:nvSpPr>
        <dsp:cNvPr id="0" name=""/>
        <dsp:cNvSpPr/>
      </dsp:nvSpPr>
      <dsp:spPr>
        <a:xfrm>
          <a:off x="836323" y="908511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Measurement:  assesses students’ knowledge of measurement for attributes as capacity, length, area, volume, time and angles.</a:t>
          </a:r>
        </a:p>
      </dsp:txBody>
      <dsp:txXfrm>
        <a:off x="836323" y="908511"/>
        <a:ext cx="9679276" cy="724089"/>
      </dsp:txXfrm>
    </dsp:sp>
    <dsp:sp modelId="{DCBA8081-F8B3-46D7-8275-FF0E6A629E53}">
      <dsp:nvSpPr>
        <dsp:cNvPr id="0" name=""/>
        <dsp:cNvSpPr/>
      </dsp:nvSpPr>
      <dsp:spPr>
        <a:xfrm>
          <a:off x="0" y="1813624"/>
          <a:ext cx="10515600" cy="7240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6BF4DE-33F7-401B-91F8-CD589C73EE71}">
      <dsp:nvSpPr>
        <dsp:cNvPr id="0" name=""/>
        <dsp:cNvSpPr/>
      </dsp:nvSpPr>
      <dsp:spPr>
        <a:xfrm>
          <a:off x="219037" y="1976544"/>
          <a:ext cx="398249" cy="3982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DEEEFA-1F1E-4D9C-8BBB-A4CD2FA5728C}">
      <dsp:nvSpPr>
        <dsp:cNvPr id="0" name=""/>
        <dsp:cNvSpPr/>
      </dsp:nvSpPr>
      <dsp:spPr>
        <a:xfrm>
          <a:off x="836323" y="1813624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Geometry:  measures students’ knowledge and understanding of shapes in two and three dimensions and relationships between shapes such as symmetry and transformations.</a:t>
          </a:r>
        </a:p>
      </dsp:txBody>
      <dsp:txXfrm>
        <a:off x="836323" y="1813624"/>
        <a:ext cx="9679276" cy="724089"/>
      </dsp:txXfrm>
    </dsp:sp>
    <dsp:sp modelId="{57F80718-F724-4DA1-9195-5AC288C1E645}">
      <dsp:nvSpPr>
        <dsp:cNvPr id="0" name=""/>
        <dsp:cNvSpPr/>
      </dsp:nvSpPr>
      <dsp:spPr>
        <a:xfrm>
          <a:off x="0" y="2762920"/>
          <a:ext cx="10515600" cy="72408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01DD58-901C-41D0-93EC-50547D7F07D0}">
      <dsp:nvSpPr>
        <dsp:cNvPr id="0" name=""/>
        <dsp:cNvSpPr/>
      </dsp:nvSpPr>
      <dsp:spPr>
        <a:xfrm>
          <a:off x="219037" y="2881656"/>
          <a:ext cx="398249" cy="39824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AD8581-B2FF-47F5-805A-2432E5198C38}">
      <dsp:nvSpPr>
        <dsp:cNvPr id="0" name=""/>
        <dsp:cNvSpPr/>
      </dsp:nvSpPr>
      <dsp:spPr>
        <a:xfrm>
          <a:off x="836323" y="2718736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Data analysis, statistics and probability:  measures student’s understanding of data representation characteristic of data sets, experiments and samples and probability.</a:t>
          </a:r>
        </a:p>
      </dsp:txBody>
      <dsp:txXfrm>
        <a:off x="836323" y="2718736"/>
        <a:ext cx="9679276" cy="724089"/>
      </dsp:txXfrm>
    </dsp:sp>
    <dsp:sp modelId="{D61991B1-1B82-4CC1-8E0B-8B4A4A546578}">
      <dsp:nvSpPr>
        <dsp:cNvPr id="0" name=""/>
        <dsp:cNvSpPr/>
      </dsp:nvSpPr>
      <dsp:spPr>
        <a:xfrm>
          <a:off x="0" y="3623848"/>
          <a:ext cx="10515600" cy="72408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1BFAA0-53C3-44FA-A40E-E2BD97CA35F1}">
      <dsp:nvSpPr>
        <dsp:cNvPr id="0" name=""/>
        <dsp:cNvSpPr/>
      </dsp:nvSpPr>
      <dsp:spPr>
        <a:xfrm>
          <a:off x="219037" y="3786768"/>
          <a:ext cx="398249" cy="39824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E56615-5033-401D-9F5A-570613CC14AC}">
      <dsp:nvSpPr>
        <dsp:cNvPr id="0" name=""/>
        <dsp:cNvSpPr/>
      </dsp:nvSpPr>
      <dsp:spPr>
        <a:xfrm>
          <a:off x="836323" y="3623848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Algebra:  Measures students’ understanding of patterns, using variable, algebraic representation and functions.  </a:t>
          </a:r>
        </a:p>
      </dsp:txBody>
      <dsp:txXfrm>
        <a:off x="836323" y="3623848"/>
        <a:ext cx="9679276" cy="7240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47CB53-6427-4AF1-8925-66411D08D80D}">
      <dsp:nvSpPr>
        <dsp:cNvPr id="0" name=""/>
        <dsp:cNvSpPr/>
      </dsp:nvSpPr>
      <dsp:spPr>
        <a:xfrm>
          <a:off x="82613" y="186465"/>
          <a:ext cx="897246" cy="89724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83D115-F58F-4796-A13E-ADC6B3EE8351}">
      <dsp:nvSpPr>
        <dsp:cNvPr id="0" name=""/>
        <dsp:cNvSpPr/>
      </dsp:nvSpPr>
      <dsp:spPr>
        <a:xfrm>
          <a:off x="271034" y="374887"/>
          <a:ext cx="520402" cy="52040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646192-1A4A-45AB-8A2B-4C29CA9D4FD2}">
      <dsp:nvSpPr>
        <dsp:cNvPr id="0" name=""/>
        <dsp:cNvSpPr/>
      </dsp:nvSpPr>
      <dsp:spPr>
        <a:xfrm>
          <a:off x="1220685" y="208582"/>
          <a:ext cx="2017819" cy="853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Make sense of problems and persevere in solving them</a:t>
          </a:r>
        </a:p>
      </dsp:txBody>
      <dsp:txXfrm>
        <a:off x="1220685" y="208582"/>
        <a:ext cx="2017819" cy="853011"/>
      </dsp:txXfrm>
    </dsp:sp>
    <dsp:sp modelId="{6C5AB7B5-E673-4E11-BEF3-ACA21C1FE371}">
      <dsp:nvSpPr>
        <dsp:cNvPr id="0" name=""/>
        <dsp:cNvSpPr/>
      </dsp:nvSpPr>
      <dsp:spPr>
        <a:xfrm>
          <a:off x="3607016" y="186465"/>
          <a:ext cx="897246" cy="89724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C10F02-8044-4186-929E-22E57E7F6BAE}">
      <dsp:nvSpPr>
        <dsp:cNvPr id="0" name=""/>
        <dsp:cNvSpPr/>
      </dsp:nvSpPr>
      <dsp:spPr>
        <a:xfrm>
          <a:off x="3795437" y="374887"/>
          <a:ext cx="520402" cy="52040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FFF658-7BA1-4E06-8788-5F8E37FB23C1}">
      <dsp:nvSpPr>
        <dsp:cNvPr id="0" name=""/>
        <dsp:cNvSpPr/>
      </dsp:nvSpPr>
      <dsp:spPr>
        <a:xfrm>
          <a:off x="4696529" y="186465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Reason abstractly and quantitatively</a:t>
          </a:r>
        </a:p>
      </dsp:txBody>
      <dsp:txXfrm>
        <a:off x="4696529" y="186465"/>
        <a:ext cx="2114937" cy="897246"/>
      </dsp:txXfrm>
    </dsp:sp>
    <dsp:sp modelId="{A2E6B229-81C9-4D60-B127-3E2DE0D25108}">
      <dsp:nvSpPr>
        <dsp:cNvPr id="0" name=""/>
        <dsp:cNvSpPr/>
      </dsp:nvSpPr>
      <dsp:spPr>
        <a:xfrm>
          <a:off x="7179977" y="186465"/>
          <a:ext cx="897246" cy="89724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DD25B0-8222-4FB1-A4B0-65ECDE6BF640}">
      <dsp:nvSpPr>
        <dsp:cNvPr id="0" name=""/>
        <dsp:cNvSpPr/>
      </dsp:nvSpPr>
      <dsp:spPr>
        <a:xfrm>
          <a:off x="7368399" y="374887"/>
          <a:ext cx="520402" cy="52040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4A00EA-7CFF-420B-B787-39D36DC04AFA}">
      <dsp:nvSpPr>
        <dsp:cNvPr id="0" name=""/>
        <dsp:cNvSpPr/>
      </dsp:nvSpPr>
      <dsp:spPr>
        <a:xfrm>
          <a:off x="8269490" y="186465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Construct viable arguments and critique the thoughts  of others. </a:t>
          </a:r>
        </a:p>
      </dsp:txBody>
      <dsp:txXfrm>
        <a:off x="8269490" y="186465"/>
        <a:ext cx="2114937" cy="897246"/>
      </dsp:txXfrm>
    </dsp:sp>
    <dsp:sp modelId="{D1BF0612-667A-4FBA-AEA7-218788C64450}">
      <dsp:nvSpPr>
        <dsp:cNvPr id="0" name=""/>
        <dsp:cNvSpPr/>
      </dsp:nvSpPr>
      <dsp:spPr>
        <a:xfrm>
          <a:off x="82613" y="1873096"/>
          <a:ext cx="897246" cy="89724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D58658-6F2A-4B49-8DA2-8917E30D08B6}">
      <dsp:nvSpPr>
        <dsp:cNvPr id="0" name=""/>
        <dsp:cNvSpPr/>
      </dsp:nvSpPr>
      <dsp:spPr>
        <a:xfrm>
          <a:off x="271034" y="2061517"/>
          <a:ext cx="520402" cy="52040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8C3A47-78A0-454A-80D2-162838A380FD}">
      <dsp:nvSpPr>
        <dsp:cNvPr id="0" name=""/>
        <dsp:cNvSpPr/>
      </dsp:nvSpPr>
      <dsp:spPr>
        <a:xfrm>
          <a:off x="1172126" y="1873096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Model with mathematics.</a:t>
          </a:r>
        </a:p>
      </dsp:txBody>
      <dsp:txXfrm>
        <a:off x="1172126" y="1873096"/>
        <a:ext cx="2114937" cy="897246"/>
      </dsp:txXfrm>
    </dsp:sp>
    <dsp:sp modelId="{C16DD5FD-E25B-4801-AFBF-679B7E94AC02}">
      <dsp:nvSpPr>
        <dsp:cNvPr id="0" name=""/>
        <dsp:cNvSpPr/>
      </dsp:nvSpPr>
      <dsp:spPr>
        <a:xfrm>
          <a:off x="3655575" y="1873096"/>
          <a:ext cx="897246" cy="89724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79789A-317B-4C4E-A866-4A371692D295}">
      <dsp:nvSpPr>
        <dsp:cNvPr id="0" name=""/>
        <dsp:cNvSpPr/>
      </dsp:nvSpPr>
      <dsp:spPr>
        <a:xfrm>
          <a:off x="3843996" y="2061517"/>
          <a:ext cx="520402" cy="52040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C6C7C7-5BFC-465E-9AC0-45D1872C06B9}">
      <dsp:nvSpPr>
        <dsp:cNvPr id="0" name=""/>
        <dsp:cNvSpPr/>
      </dsp:nvSpPr>
      <dsp:spPr>
        <a:xfrm>
          <a:off x="4745088" y="1873096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Use appropriate tools strategically.</a:t>
          </a:r>
        </a:p>
      </dsp:txBody>
      <dsp:txXfrm>
        <a:off x="4745088" y="1873096"/>
        <a:ext cx="2114937" cy="897246"/>
      </dsp:txXfrm>
    </dsp:sp>
    <dsp:sp modelId="{30733214-D9BA-47E7-8547-631C0E9CB8F5}">
      <dsp:nvSpPr>
        <dsp:cNvPr id="0" name=""/>
        <dsp:cNvSpPr/>
      </dsp:nvSpPr>
      <dsp:spPr>
        <a:xfrm>
          <a:off x="7228536" y="1873096"/>
          <a:ext cx="897246" cy="89724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E68F65-EAE2-4ADD-B802-4288123C170C}">
      <dsp:nvSpPr>
        <dsp:cNvPr id="0" name=""/>
        <dsp:cNvSpPr/>
      </dsp:nvSpPr>
      <dsp:spPr>
        <a:xfrm>
          <a:off x="7416958" y="2061517"/>
          <a:ext cx="520402" cy="52040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20D87E-5617-4454-9D61-E8710FC16F37}">
      <dsp:nvSpPr>
        <dsp:cNvPr id="0" name=""/>
        <dsp:cNvSpPr/>
      </dsp:nvSpPr>
      <dsp:spPr>
        <a:xfrm>
          <a:off x="8318049" y="1873096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Attend to precision.</a:t>
          </a:r>
        </a:p>
      </dsp:txBody>
      <dsp:txXfrm>
        <a:off x="8318049" y="1873096"/>
        <a:ext cx="2114937" cy="897246"/>
      </dsp:txXfrm>
    </dsp:sp>
    <dsp:sp modelId="{EA2F9EA3-029E-46B1-9471-E6656D2CEBF7}">
      <dsp:nvSpPr>
        <dsp:cNvPr id="0" name=""/>
        <dsp:cNvSpPr/>
      </dsp:nvSpPr>
      <dsp:spPr>
        <a:xfrm>
          <a:off x="82613" y="3559726"/>
          <a:ext cx="897246" cy="89724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64C091-F836-462C-A4A2-5B1DD6841EEE}">
      <dsp:nvSpPr>
        <dsp:cNvPr id="0" name=""/>
        <dsp:cNvSpPr/>
      </dsp:nvSpPr>
      <dsp:spPr>
        <a:xfrm>
          <a:off x="271034" y="3748148"/>
          <a:ext cx="520402" cy="520402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AC0803-C6E0-4626-863D-4D06C584AE67}">
      <dsp:nvSpPr>
        <dsp:cNvPr id="0" name=""/>
        <dsp:cNvSpPr/>
      </dsp:nvSpPr>
      <dsp:spPr>
        <a:xfrm>
          <a:off x="1172126" y="3559726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Look for and make use of structure. (properties)</a:t>
          </a:r>
        </a:p>
      </dsp:txBody>
      <dsp:txXfrm>
        <a:off x="1172126" y="3559726"/>
        <a:ext cx="2114937" cy="897246"/>
      </dsp:txXfrm>
    </dsp:sp>
    <dsp:sp modelId="{339DF738-A377-4211-8C9B-B0B6FE37CEE7}">
      <dsp:nvSpPr>
        <dsp:cNvPr id="0" name=""/>
        <dsp:cNvSpPr/>
      </dsp:nvSpPr>
      <dsp:spPr>
        <a:xfrm>
          <a:off x="3655575" y="3559726"/>
          <a:ext cx="897246" cy="89724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E50ADE-682B-4D6B-B712-C115825B59C7}">
      <dsp:nvSpPr>
        <dsp:cNvPr id="0" name=""/>
        <dsp:cNvSpPr/>
      </dsp:nvSpPr>
      <dsp:spPr>
        <a:xfrm>
          <a:off x="3843996" y="3748148"/>
          <a:ext cx="520402" cy="520402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696251-11AE-4CC6-ACC2-52BF86091314}">
      <dsp:nvSpPr>
        <dsp:cNvPr id="0" name=""/>
        <dsp:cNvSpPr/>
      </dsp:nvSpPr>
      <dsp:spPr>
        <a:xfrm>
          <a:off x="4745088" y="3559726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Look for and express regularities in repeated reasoning.</a:t>
          </a:r>
        </a:p>
      </dsp:txBody>
      <dsp:txXfrm>
        <a:off x="4745088" y="3559726"/>
        <a:ext cx="2114937" cy="897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A78D4-C156-4D25-81F4-D53CF1000845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82698-72CC-4A5F-830F-2E4495D3E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74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A78D4-C156-4D25-81F4-D53CF1000845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82698-72CC-4A5F-830F-2E4495D3E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84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A78D4-C156-4D25-81F4-D53CF1000845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82698-72CC-4A5F-830F-2E4495D3E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0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A78D4-C156-4D25-81F4-D53CF1000845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82698-72CC-4A5F-830F-2E4495D3E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13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A78D4-C156-4D25-81F4-D53CF1000845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82698-72CC-4A5F-830F-2E4495D3E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67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A78D4-C156-4D25-81F4-D53CF1000845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82698-72CC-4A5F-830F-2E4495D3E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854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A78D4-C156-4D25-81F4-D53CF1000845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82698-72CC-4A5F-830F-2E4495D3E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56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A78D4-C156-4D25-81F4-D53CF1000845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82698-72CC-4A5F-830F-2E4495D3E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15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A78D4-C156-4D25-81F4-D53CF1000845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82698-72CC-4A5F-830F-2E4495D3E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926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A78D4-C156-4D25-81F4-D53CF1000845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82698-72CC-4A5F-830F-2E4495D3E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01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A78D4-C156-4D25-81F4-D53CF1000845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82698-72CC-4A5F-830F-2E4495D3E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14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A78D4-C156-4D25-81F4-D53CF1000845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82698-72CC-4A5F-830F-2E4495D3E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259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4">
            <a:extLst>
              <a:ext uri="{FF2B5EF4-FFF2-40B4-BE49-F238E27FC236}">
                <a16:creationId xmlns:a16="http://schemas.microsoft.com/office/drawing/2014/main" id="{83D2A48E-0C17-4A6A-A1EC-104ABC4791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627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9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7981" y="1234131"/>
            <a:ext cx="6528994" cy="3092366"/>
          </a:xfrm>
        </p:spPr>
        <p:txBody>
          <a:bodyPr anchor="b">
            <a:normAutofit/>
          </a:bodyPr>
          <a:lstStyle/>
          <a:p>
            <a:pPr algn="l"/>
            <a:r>
              <a:rPr lang="en-US" sz="3200" b="1" dirty="0">
                <a:latin typeface="Arial Black" panose="020B0A04020102020204" pitchFamily="34" charset="0"/>
              </a:rPr>
              <a:t>Neuropsychological Perspectives on Mathematics:  </a:t>
            </a:r>
            <a:br>
              <a:rPr lang="en-US" sz="3200" b="1" dirty="0"/>
            </a:br>
            <a:r>
              <a:rPr lang="en-US" sz="3200" b="1" dirty="0">
                <a:solidFill>
                  <a:srgbClr val="FF0000"/>
                </a:solidFill>
              </a:rPr>
              <a:t>Content and Practice Standards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 fontScale="70000" lnSpcReduction="20000"/>
          </a:bodyPr>
          <a:lstStyle/>
          <a:p>
            <a:pPr algn="l"/>
            <a:endParaRPr lang="en-US" sz="2000" dirty="0"/>
          </a:p>
          <a:p>
            <a:pPr algn="l"/>
            <a:r>
              <a:rPr lang="en-US" dirty="0"/>
              <a:t>Dr. Catherine Richmond-Cullen</a:t>
            </a:r>
          </a:p>
          <a:p>
            <a:pPr algn="l"/>
            <a:r>
              <a:rPr lang="en-US" dirty="0"/>
              <a:t>PAEP Arts Link</a:t>
            </a:r>
          </a:p>
          <a:p>
            <a:pPr algn="l"/>
            <a:r>
              <a:rPr lang="en-US" dirty="0"/>
              <a:t>August 4, 2020  </a:t>
            </a: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1533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US" sz="3700" dirty="0">
                <a:latin typeface="Arial Black" panose="020B0A04020102020204" pitchFamily="34" charset="0"/>
              </a:rPr>
              <a:t>Reflection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Are you planning with the practice standards?  What ways do you see the teaching artists have demonstrated an application of these standards?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5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DAD86CA-8235-409B-982B-5E7A033E2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F234FBA-3501-47B4-AE0C-AA4AFBC8F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518714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5EF893B-0491-416E-9D33-BADE96007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1"/>
            <a:ext cx="10999072" cy="5399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TOP 5 QUOTES BY MICHAEL FULLAN | A-Z Quotes">
            <a:extLst>
              <a:ext uri="{FF2B5EF4-FFF2-40B4-BE49-F238E27FC236}">
                <a16:creationId xmlns:a16="http://schemas.microsoft.com/office/drawing/2014/main" id="{5393F93D-CABC-472C-AA99-B1E5DA04CD67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5" b="-1"/>
          <a:stretch/>
        </p:blipFill>
        <p:spPr bwMode="auto">
          <a:xfrm>
            <a:off x="838200" y="754148"/>
            <a:ext cx="10515600" cy="499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469F4FF8-F8B0-4630-BA1B-0D8B324CD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29769"/>
            <a:ext cx="11000232" cy="0"/>
          </a:xfrm>
          <a:prstGeom prst="line">
            <a:avLst/>
          </a:prstGeom>
          <a:ln w="152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5917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5"/>
                </a:solidFill>
                <a:latin typeface="Arial Black" panose="020B0A04020102020204" pitchFamily="34" charset="0"/>
              </a:rPr>
              <a:t>Statistics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r>
              <a:rPr lang="en-US"/>
              <a:t>Only 33 percent of students in 4-8 grades are working at the Proficient level</a:t>
            </a:r>
          </a:p>
          <a:p>
            <a:r>
              <a:rPr lang="en-US"/>
              <a:t>Most students are working at the Basic level</a:t>
            </a:r>
          </a:p>
          <a:p>
            <a:r>
              <a:rPr lang="en-US"/>
              <a:t>PISA scores:  USA is 40 out of 41 countries with a below average score  average:  490   USA:  470  LOWER THAN 36 EDUCATIONAL SYSTEMS WORLDWIDE.  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004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DAD86CA-8235-409B-982B-5E7A033E2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F234FBA-3501-47B4-AE0C-AA4AFBC8F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518714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5EF893B-0491-416E-9D33-BADE96007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1"/>
            <a:ext cx="10999072" cy="5399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Quotes about Neuroscience (64 quotes)">
            <a:extLst>
              <a:ext uri="{FF2B5EF4-FFF2-40B4-BE49-F238E27FC236}">
                <a16:creationId xmlns:a16="http://schemas.microsoft.com/office/drawing/2014/main" id="{A67AFFE9-91AC-4E6E-940F-01E61F8994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5" b="-1"/>
          <a:stretch/>
        </p:blipFill>
        <p:spPr bwMode="auto">
          <a:xfrm>
            <a:off x="838200" y="754148"/>
            <a:ext cx="10515600" cy="499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469F4FF8-F8B0-4630-BA1B-0D8B324CD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29769"/>
            <a:ext cx="11000232" cy="0"/>
          </a:xfrm>
          <a:prstGeom prst="line">
            <a:avLst/>
          </a:prstGeom>
          <a:ln w="152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7657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9C85CF-E3A4-4852-92FB-F6CAAA106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C000"/>
                </a:solidFill>
                <a:latin typeface="Arial Black" panose="020B0A04020102020204" pitchFamily="34" charset="0"/>
              </a:rPr>
              <a:t>The Big Three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CE6D0-7562-4D2D-A862-93AFE1308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pPr lvl="1"/>
            <a:r>
              <a:rPr lang="en-US" sz="2800" b="1" dirty="0">
                <a:solidFill>
                  <a:schemeClr val="accent5"/>
                </a:solidFill>
              </a:rPr>
              <a:t>Conceptual understanding:  </a:t>
            </a:r>
            <a:r>
              <a:rPr lang="en-US" sz="2800" dirty="0"/>
              <a:t>access concepts from different perspectives</a:t>
            </a:r>
          </a:p>
          <a:p>
            <a:pPr lvl="1"/>
            <a:r>
              <a:rPr lang="en-US" sz="2800" b="1" dirty="0">
                <a:solidFill>
                  <a:schemeClr val="accent5"/>
                </a:solidFill>
              </a:rPr>
              <a:t>Procedural fluency:  </a:t>
            </a:r>
            <a:r>
              <a:rPr lang="en-US" sz="2800" dirty="0"/>
              <a:t>develop automaticity and speed to free up cognitive resources.</a:t>
            </a:r>
          </a:p>
          <a:p>
            <a:pPr lvl="1"/>
            <a:r>
              <a:rPr lang="en-US" sz="2800" b="1" dirty="0">
                <a:solidFill>
                  <a:schemeClr val="accent5"/>
                </a:solidFill>
              </a:rPr>
              <a:t>Problem Solving</a:t>
            </a:r>
            <a:r>
              <a:rPr lang="en-US" sz="2800" dirty="0"/>
              <a:t>:  quantitative reasoning to solve real world problems.  </a:t>
            </a:r>
          </a:p>
          <a:p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39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FFC000"/>
                </a:solidFill>
                <a:latin typeface="Arial Black" panose="020B0A04020102020204" pitchFamily="34" charset="0"/>
              </a:rPr>
              <a:t>Conceptual Understanding:  we are all literacy coaches</a:t>
            </a:r>
          </a:p>
        </p:txBody>
      </p:sp>
      <p:sp>
        <p:nvSpPr>
          <p:cNvPr id="17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dirty="0"/>
              <a:t>Conceptual knowledge allows students to understand </a:t>
            </a:r>
            <a:r>
              <a:rPr lang="en-US" sz="3600" b="1" dirty="0">
                <a:solidFill>
                  <a:srgbClr val="FFC000"/>
                </a:solidFill>
              </a:rPr>
              <a:t>why</a:t>
            </a:r>
            <a:r>
              <a:rPr lang="en-US" sz="3600" dirty="0"/>
              <a:t> a particular procedure is important.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Oral and written discourse.</a:t>
            </a:r>
          </a:p>
        </p:txBody>
      </p:sp>
      <p:sp>
        <p:nvSpPr>
          <p:cNvPr id="19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14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Reflection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How do you currently teach each of the three aspects of application of mathematics in your classroom curriculum?</a:t>
            </a:r>
          </a:p>
          <a:p>
            <a:pPr lvl="1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Procedural Fluency</a:t>
            </a:r>
          </a:p>
          <a:p>
            <a:pPr lvl="1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Conceptual Understanding</a:t>
            </a:r>
          </a:p>
          <a:p>
            <a:pPr lvl="1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Problem Solving and Reasoning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216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DA1F35B-C8F7-4A5A-9339-7DA4D785B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B2D4AD41-40DA-4A81-92F5-B6E3BA1ED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8175088" y="45795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Arial Black" panose="020B0A04020102020204" pitchFamily="34" charset="0"/>
              </a:rPr>
              <a:t>Content mathematics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D0D1C53-F4BE-4551-8CB0-B5FAA1B979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829639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8824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DA1F35B-C8F7-4A5A-9339-7DA4D785B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B2D4AD41-40DA-4A81-92F5-B6E3BA1ED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8175088" y="45795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70C0"/>
                </a:solidFill>
                <a:latin typeface="Arial Black" panose="020B0A04020102020204" pitchFamily="34" charset="0"/>
              </a:rPr>
              <a:t>Standards for mathematical practice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08DC75D-F110-465F-9D91-295A6F83C1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601775"/>
              </p:ext>
            </p:extLst>
          </p:nvPr>
        </p:nvGraphicFramePr>
        <p:xfrm>
          <a:off x="838200" y="1533525"/>
          <a:ext cx="10515600" cy="4643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4408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355</Words>
  <Application>Microsoft Office PowerPoint</Application>
  <PresentationFormat>Widescreen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Office Theme</vt:lpstr>
      <vt:lpstr>Neuropsychological Perspectives on Mathematics:   Content and Practice Standards</vt:lpstr>
      <vt:lpstr>PowerPoint Presentation</vt:lpstr>
      <vt:lpstr>Statistics</vt:lpstr>
      <vt:lpstr>PowerPoint Presentation</vt:lpstr>
      <vt:lpstr>The Big Three</vt:lpstr>
      <vt:lpstr>Conceptual Understanding:  we are all literacy coaches</vt:lpstr>
      <vt:lpstr>Reflection </vt:lpstr>
      <vt:lpstr>Content mathematics</vt:lpstr>
      <vt:lpstr>Standards for mathematical practice</vt:lpstr>
      <vt:lpstr>Reflection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Neuropsychological Perspectives on Mathematics:   Content and Practice Standards</dc:title>
  <dc:creator>cullen</dc:creator>
  <cp:lastModifiedBy>Sara Kattler-Gold</cp:lastModifiedBy>
  <cp:revision>5</cp:revision>
  <dcterms:created xsi:type="dcterms:W3CDTF">2020-08-03T16:13:34Z</dcterms:created>
  <dcterms:modified xsi:type="dcterms:W3CDTF">2024-02-09T15:42:52Z</dcterms:modified>
</cp:coreProperties>
</file>