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71" r:id="rId8"/>
    <p:sldId id="272" r:id="rId9"/>
    <p:sldId id="262" r:id="rId10"/>
    <p:sldId id="264" r:id="rId11"/>
    <p:sldId id="263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2"/>
    <p:restoredTop sz="95369"/>
  </p:normalViewPr>
  <p:slideViewPr>
    <p:cSldViewPr snapToGrid="0" snapToObjects="1">
      <p:cViewPr varScale="1">
        <p:scale>
          <a:sx n="77" d="100"/>
          <a:sy n="77" d="100"/>
        </p:scale>
        <p:origin x="20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2/27/22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xNzr-fJHQw" TargetMode="External"/><Relationship Id="rId2" Type="http://schemas.openxmlformats.org/officeDocument/2006/relationships/hyperlink" Target="https://www.youtube.com/watch?v=5lXpp7ADar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_Up2PRKhoM" TargetMode="External"/><Relationship Id="rId2" Type="http://schemas.openxmlformats.org/officeDocument/2006/relationships/hyperlink" Target="https://www.youtube.com/watch?v=bKt75JkX_V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lashlearn.com/math/fractions-and-decimals-games" TargetMode="External"/><Relationship Id="rId2" Type="http://schemas.openxmlformats.org/officeDocument/2006/relationships/hyperlink" Target="https://mrnussbaum.com/math/decimal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mathplayground.com/grade_5_game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5AB8-942C-5A42-9087-75A62725A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BACK, CLASS!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402BC-E5AC-7941-AE78-BC49F6EFE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#4 Intro – Meetings 10 &amp; 9 – 2/17/22 &amp; 2/25/22</a:t>
            </a:r>
          </a:p>
        </p:txBody>
      </p:sp>
    </p:spTree>
    <p:extLst>
      <p:ext uri="{BB962C8B-B14F-4D97-AF65-F5344CB8AC3E}">
        <p14:creationId xmlns:p14="http://schemas.microsoft.com/office/powerpoint/2010/main" val="256409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4B3E-5106-9B49-A57B-7F517A46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619717"/>
            <a:ext cx="10571998" cy="970450"/>
          </a:xfrm>
        </p:spPr>
        <p:txBody>
          <a:bodyPr/>
          <a:lstStyle/>
          <a:p>
            <a:r>
              <a:rPr lang="en-US" dirty="0"/>
              <a:t>Dots in Art History – Yayoi Kusama (present)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2A9A9E-7373-AE4B-A3EE-58E8AD05B052}"/>
              </a:ext>
            </a:extLst>
          </p:cNvPr>
          <p:cNvSpPr/>
          <p:nvPr/>
        </p:nvSpPr>
        <p:spPr>
          <a:xfrm>
            <a:off x="358463" y="6229073"/>
            <a:ext cx="5902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https://www.youtube.com/watch?v=5lXpp7ADar4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E29273-3720-1047-B3CE-96E935BFAC90}"/>
              </a:ext>
            </a:extLst>
          </p:cNvPr>
          <p:cNvSpPr/>
          <p:nvPr/>
        </p:nvSpPr>
        <p:spPr>
          <a:xfrm>
            <a:off x="6261041" y="6229073"/>
            <a:ext cx="5782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https://www.youtube.com/watch?v=-xNzr-fJHQw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6E2041-3D2F-2A46-8691-8A883C61F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543" y="2137792"/>
            <a:ext cx="3246167" cy="3854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4979D4-B98E-B642-B44E-71FB666DF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939" y="2244362"/>
            <a:ext cx="2655840" cy="36562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5C94ED-D8CA-2D45-B371-EE24AEEC7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746" y="2137792"/>
            <a:ext cx="2899430" cy="38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4B3E-5106-9B49-A57B-7F517A46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619716"/>
            <a:ext cx="10571998" cy="970450"/>
          </a:xfrm>
        </p:spPr>
        <p:txBody>
          <a:bodyPr/>
          <a:lstStyle/>
          <a:p>
            <a:r>
              <a:rPr lang="en-US" dirty="0"/>
              <a:t>Dots in Animation – Disney’s 101 Dalmatians (1961), &amp; 102 (2000)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D29000-FFA6-0748-9EEE-D43C5CAADCEF}"/>
              </a:ext>
            </a:extLst>
          </p:cNvPr>
          <p:cNvSpPr/>
          <p:nvPr/>
        </p:nvSpPr>
        <p:spPr>
          <a:xfrm>
            <a:off x="225481" y="6121587"/>
            <a:ext cx="587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https://www.youtube.com/watch?v=bKt75JkX_Vo</a:t>
            </a: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D7761F-D181-844D-A9CC-520471F4C136}"/>
              </a:ext>
            </a:extLst>
          </p:cNvPr>
          <p:cNvSpPr/>
          <p:nvPr/>
        </p:nvSpPr>
        <p:spPr>
          <a:xfrm>
            <a:off x="6095999" y="6121587"/>
            <a:ext cx="5960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https://www.youtube.com/watch?v=j_Up2PRKhoM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B358B-8484-244B-9778-85F642D4D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509" y="2286718"/>
            <a:ext cx="3492979" cy="3492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DF1314-8B64-CC4E-BE69-3CD613E62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536" y="2027565"/>
            <a:ext cx="3008462" cy="4011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447F11-BB05-894B-ABDA-30975A668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861" y="2027565"/>
            <a:ext cx="2847600" cy="397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2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8017-8F62-C446-901B-CF3EC9EC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9D861-33A4-6149-B77D-72E34B4F3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022" y="3015916"/>
            <a:ext cx="4408896" cy="3636511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US" sz="2800" dirty="0"/>
              <a:t>What did we accomplish with our project?</a:t>
            </a:r>
          </a:p>
          <a:p>
            <a:pPr fontAlgn="base"/>
            <a:r>
              <a:rPr lang="en-US" sz="2800" dirty="0"/>
              <a:t>What did we learn about dots and decimals?</a:t>
            </a:r>
          </a:p>
          <a:p>
            <a:pPr fontAlgn="base"/>
            <a:r>
              <a:rPr lang="en-US" sz="2800" dirty="0"/>
              <a:t>How did we connect art &amp; math today? 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100" name="Picture 4" descr="https://lh3.googleusercontent.com/hNU3yF4kkB14af0awmWoHhR-i5vHN9vzKnSoANYRPJy7gHgyZmlWv3-IEEBnXU5Uag_ntOdVUdXn42epeWynzwFr8XaMSr0b2mN-GGxR9QRLo-RtB1HbbUm8lYh4QefGAFZzQjt3">
            <a:extLst>
              <a:ext uri="{FF2B5EF4-FFF2-40B4-BE49-F238E27FC236}">
                <a16:creationId xmlns:a16="http://schemas.microsoft.com/office/drawing/2014/main" id="{9838369A-2768-7B44-9C34-3FA2047DC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75" y="2546395"/>
            <a:ext cx="3854020" cy="369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1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51FF-2DCD-BF4B-99DC-C13D7BBE5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art and math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59A36-90B8-BD4A-BC5D-412B6DE1A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14" y="2625586"/>
            <a:ext cx="4693653" cy="363651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https://mrnussbaum.com/math/decimals</a:t>
            </a:r>
            <a:endParaRPr lang="en-US" dirty="0"/>
          </a:p>
          <a:p>
            <a:r>
              <a:rPr lang="en-US" dirty="0">
                <a:hlinkClick r:id="rId3"/>
              </a:rPr>
              <a:t>https://www.splashlearn.com/math/fractions-and-decimals-games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https://www.mathplayground.com/grade_5_games.html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33B78-B8A6-6649-95F9-76C64BF97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7540" y="2890865"/>
            <a:ext cx="5704458" cy="310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7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576CA-5EE8-E246-B026-12277A0D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you next time!</a:t>
            </a:r>
          </a:p>
        </p:txBody>
      </p:sp>
      <p:pic>
        <p:nvPicPr>
          <p:cNvPr id="5122" name="Picture 2" descr="https://lh3.googleusercontent.com/XPMKqBy8PlXMR_8kDb7pm7LeuJCIkFOBjaKc6B6xl-ckZvzggQD2z-5KolxcKt6SAJQuFcE0d1T9n4emQ8ntxHu_lINYCBeKB3I_SkokohTFbCVxizNJ6rXF_n_fM5qhLmpwaMfE">
            <a:extLst>
              <a:ext uri="{FF2B5EF4-FFF2-40B4-BE49-F238E27FC236}">
                <a16:creationId xmlns:a16="http://schemas.microsoft.com/office/drawing/2014/main" id="{4CD8E374-ED9E-D246-8662-F84332FDA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92" y="2695192"/>
            <a:ext cx="3842807" cy="367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CBBC7290-1A4E-1748-A63E-37896E747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395416"/>
            <a:ext cx="4219203" cy="426973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89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0A9D-C5D1-0049-BDCF-2925306E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602463"/>
            <a:ext cx="10571998" cy="970450"/>
          </a:xfrm>
        </p:spPr>
        <p:txBody>
          <a:bodyPr/>
          <a:lstStyle/>
          <a:p>
            <a:r>
              <a:rPr lang="en-US" dirty="0"/>
              <a:t>Please gather these materials: Markerboard, eraser, &amp; marker.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1026" name="Picture 2" descr="https://lh3.googleusercontent.com/OP3r5t7cRv2SHlrYi8MYymn3vn6sAQlmsb1p_v8DDlPTxLwRTdWYLF0ucgaSf8A1FBydi5dkA2ZxqLBher7eg5_vHPOX6if48h2LM8T7ORie92ixBVR-BPuQqrnlL793dJKY5rwv">
            <a:extLst>
              <a:ext uri="{FF2B5EF4-FFF2-40B4-BE49-F238E27FC236}">
                <a16:creationId xmlns:a16="http://schemas.microsoft.com/office/drawing/2014/main" id="{89EA4EE2-5EE3-394F-9AD7-288C54674F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95" y="2760437"/>
            <a:ext cx="12827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rD6HUYirjjYHL_whgWXRgy2YzFrSLZowmKULWOaBgH5HspTW4ZA55Ys4VqgUgc5ZoJ3qvAqI-JHnX1uGM0dJ8QDRrX3_5M4VjQykt-BdHfJhvmvY33LP9US-qbBc_szx-ED5NTzG">
            <a:extLst>
              <a:ext uri="{FF2B5EF4-FFF2-40B4-BE49-F238E27FC236}">
                <a16:creationId xmlns:a16="http://schemas.microsoft.com/office/drawing/2014/main" id="{FFD6943D-851A-7849-A0F9-8B40B1FAC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173" y="3135087"/>
            <a:ext cx="32385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20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5B23-62A5-B54A-B36B-139D6635F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913014"/>
            <a:ext cx="10571998" cy="970450"/>
          </a:xfrm>
        </p:spPr>
        <p:txBody>
          <a:bodyPr/>
          <a:lstStyle/>
          <a:p>
            <a:r>
              <a:rPr lang="en-US" sz="3600" dirty="0"/>
              <a:t>Warm-Up Exercise: If the wind blew you away to a distant place, where would you like to go? Draw a quick doodle! </a:t>
            </a:r>
            <a:r>
              <a:rPr lang="en-US" sz="3600" dirty="0">
                <a:sym typeface="Wingdings" pitchFamily="2" charset="2"/>
              </a:rPr>
              <a:t> </a:t>
            </a: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3727AF-BA85-4149-8066-15ED4BE58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0882" y="2356195"/>
            <a:ext cx="5352810" cy="4073820"/>
          </a:xfrm>
        </p:spPr>
      </p:pic>
    </p:spTree>
    <p:extLst>
      <p:ext uri="{BB962C8B-B14F-4D97-AF65-F5344CB8AC3E}">
        <p14:creationId xmlns:p14="http://schemas.microsoft.com/office/powerpoint/2010/main" val="267179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14DB-9D92-F94D-B78A-1FE65DC9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19716"/>
            <a:ext cx="10571998" cy="970450"/>
          </a:xfrm>
        </p:spPr>
        <p:txBody>
          <a:bodyPr/>
          <a:lstStyle/>
          <a:p>
            <a:r>
              <a:rPr lang="en-US" dirty="0"/>
              <a:t>What are we going to be doing? Connecting art &amp; math! </a:t>
            </a:r>
          </a:p>
        </p:txBody>
      </p:sp>
      <p:pic>
        <p:nvPicPr>
          <p:cNvPr id="2050" name="Picture 2" descr="https://lh6.googleusercontent.com/RQ6rH8hvpBdG_dZy0EIw1WOACT5lWub8Yv3MgVKc7wpeupvndXJkN_AWMvsL4hRI91ABtQFAgyZVWq7aPoLVYRRazcV3trFA2EjoWWUFacqdbrZBYDBREepF9fkscxGV_rd3NxdF">
            <a:extLst>
              <a:ext uri="{FF2B5EF4-FFF2-40B4-BE49-F238E27FC236}">
                <a16:creationId xmlns:a16="http://schemas.microsoft.com/office/drawing/2014/main" id="{72BDE256-9251-4A43-8C51-C1D0B7D756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00" y="2337255"/>
            <a:ext cx="4097563" cy="40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pHmjTsmoqUrM4lxUHsLuN1KgZzmnr93fNDng8HlsjwPCB5Iqu_iHmYpn0OlKUlffHXowRg2YQAKv5-i9A-_6JHiCrduEA1r5ATth-RUf3-cKFpmCkIGQnXqYmFOlNVSlQ5V0ZGMG">
            <a:extLst>
              <a:ext uri="{FF2B5EF4-FFF2-40B4-BE49-F238E27FC236}">
                <a16:creationId xmlns:a16="http://schemas.microsoft.com/office/drawing/2014/main" id="{BD4FC2B4-6180-ED4D-85FD-BA62BEB79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43" y="2485155"/>
            <a:ext cx="4340345" cy="38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6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ABAE-2B31-464D-A9EA-7DCE5DA79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602463"/>
            <a:ext cx="10571998" cy="970450"/>
          </a:xfrm>
        </p:spPr>
        <p:txBody>
          <a:bodyPr/>
          <a:lstStyle/>
          <a:p>
            <a:r>
              <a:rPr lang="en-US" dirty="0"/>
              <a:t>What do you know about dots &amp; decimals?</a:t>
            </a:r>
          </a:p>
        </p:txBody>
      </p:sp>
      <p:pic>
        <p:nvPicPr>
          <p:cNvPr id="3074" name="Picture 2" descr="https://lh6.googleusercontent.com/zJjrImazlsEQ2ow-l5W4vcnmgNrGN8du1MnBzawKMp7wU8q0N2ViGdDU5_bVp2Kxp2SXF9N-_APhFpZyvToFuiKJYqQDL30bjjKRlqybWJIlhJGhOoJO6dXDjE0XoQuPCoxUhSvq">
            <a:extLst>
              <a:ext uri="{FF2B5EF4-FFF2-40B4-BE49-F238E27FC236}">
                <a16:creationId xmlns:a16="http://schemas.microsoft.com/office/drawing/2014/main" id="{8F5C2EAE-B789-5E43-8469-9F09CC205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0" y="2294864"/>
            <a:ext cx="4184780" cy="418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F09CAD-1F5B-474E-8B39-64A61C9FA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235" y="2554028"/>
            <a:ext cx="4673478" cy="374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3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4431-83CE-1540-B3C5-DD5432AA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Example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4D6F8-8BEF-A94F-BB13-4A34E6935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585027"/>
            <a:ext cx="4953000" cy="368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3DBE7-CDE1-D147-8753-1EEB06836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290" y="2573145"/>
            <a:ext cx="4980708" cy="37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7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3D608-C6A9-AB45-A92D-CD12FB27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Dots &amp; Decimals in Math Vocab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9CFB9E-65E4-4F40-802C-0A2FFA79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802837"/>
            <a:ext cx="6872948" cy="3305379"/>
          </a:xfrm>
        </p:spPr>
        <p:txBody>
          <a:bodyPr/>
          <a:lstStyle/>
          <a:p>
            <a:r>
              <a:rPr lang="en-US" b="1" u="sng" dirty="0"/>
              <a:t>Decimal</a:t>
            </a:r>
            <a:r>
              <a:rPr lang="en-US" dirty="0"/>
              <a:t> – A number that has a digit in the tenths place, hundredths place, and beyond.</a:t>
            </a:r>
          </a:p>
          <a:p>
            <a:r>
              <a:rPr lang="en-US" b="1" u="sng" dirty="0"/>
              <a:t>Decimal Point </a:t>
            </a:r>
            <a:r>
              <a:rPr lang="en-US" dirty="0"/>
              <a:t>– A period separating the ones and the tenths in a decimal number. Such as 0.8 or $3.77.</a:t>
            </a:r>
          </a:p>
          <a:p>
            <a:r>
              <a:rPr lang="en-US" b="1" u="sng" dirty="0"/>
              <a:t>Equivalent Decimal </a:t>
            </a:r>
            <a:r>
              <a:rPr lang="en-US" dirty="0"/>
              <a:t>– Decimals that have the same value. </a:t>
            </a:r>
          </a:p>
          <a:p>
            <a:r>
              <a:rPr lang="en-US" b="1" u="sng" dirty="0"/>
              <a:t>Digit</a:t>
            </a:r>
            <a:r>
              <a:rPr lang="en-US" dirty="0"/>
              <a:t> - A symbol used to write numbers. The ten digits are 0,1, 2, 3, 4, 5, 6, 7, 8, and 9.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C9454-B836-1B4B-B099-01E5F72F0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418" y="2802837"/>
            <a:ext cx="3863009" cy="28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6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3D608-C6A9-AB45-A92D-CD12FB27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Dots &amp; Decimals in Art Vocab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9CFB9E-65E4-4F40-802C-0A2FFA79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802837"/>
            <a:ext cx="6872948" cy="3305379"/>
          </a:xfrm>
        </p:spPr>
        <p:txBody>
          <a:bodyPr/>
          <a:lstStyle/>
          <a:p>
            <a:r>
              <a:rPr lang="en-US" b="1" u="sng" dirty="0"/>
              <a:t>Pointillism</a:t>
            </a:r>
            <a:r>
              <a:rPr lang="en-US" dirty="0"/>
              <a:t> – Art that’s made up of small dots and visually blend together from a distance to make a picture. </a:t>
            </a:r>
          </a:p>
          <a:p>
            <a:r>
              <a:rPr lang="en-US" b="1" u="sng" dirty="0"/>
              <a:t>Repetition</a:t>
            </a:r>
            <a:r>
              <a:rPr lang="en-US" b="1" dirty="0"/>
              <a:t> </a:t>
            </a:r>
            <a:r>
              <a:rPr lang="en-US" dirty="0"/>
              <a:t>– The recurrence of a shape, line, pattern or other element.</a:t>
            </a:r>
          </a:p>
          <a:p>
            <a:r>
              <a:rPr lang="en-US" b="1" u="sng" dirty="0"/>
              <a:t>Space</a:t>
            </a:r>
            <a:r>
              <a:rPr lang="en-US" b="1" dirty="0"/>
              <a:t> </a:t>
            </a:r>
            <a:r>
              <a:rPr lang="en-US" dirty="0"/>
              <a:t>– The blank area around an object. </a:t>
            </a:r>
          </a:p>
          <a:p>
            <a:r>
              <a:rPr lang="en-US" b="1" u="sng" dirty="0"/>
              <a:t>Ben-Day Dots</a:t>
            </a:r>
            <a:r>
              <a:rPr lang="en-US" dirty="0"/>
              <a:t> – Multiple transparent shades of a dot stacked on top of each other to create depth.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6A4F4-2E13-9640-A7F4-8BCE4AC2A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948" y="3013336"/>
            <a:ext cx="3863009" cy="28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5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5B65C-9377-7A47-A274-7C203BCF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705981"/>
            <a:ext cx="10571998" cy="970450"/>
          </a:xfrm>
        </p:spPr>
        <p:txBody>
          <a:bodyPr/>
          <a:lstStyle/>
          <a:p>
            <a:r>
              <a:rPr lang="en-US" dirty="0"/>
              <a:t>Dots in Art History – Georges Seurat (1859-1891)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CB193-B2AF-0A4E-B737-ECD05AFB2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78" y="2814488"/>
            <a:ext cx="3632519" cy="3538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B9DC87-F58A-7045-B823-187317558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591" y="2711546"/>
            <a:ext cx="4566608" cy="3641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91A0FE-6EE4-C948-978F-BBF049B10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844" y="2581566"/>
            <a:ext cx="2518800" cy="39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11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189</TotalTime>
  <Words>408</Words>
  <Application>Microsoft Macintosh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Century Gothic</vt:lpstr>
      <vt:lpstr>Wingdings</vt:lpstr>
      <vt:lpstr>Wingdings 2</vt:lpstr>
      <vt:lpstr>Quotable</vt:lpstr>
      <vt:lpstr>WELCOME BACK, CLASS!</vt:lpstr>
      <vt:lpstr>Please gather these materials: Markerboard, eraser, &amp; marker. </vt:lpstr>
      <vt:lpstr>Warm-Up Exercise: If the wind blew you away to a distant place, where would you like to go? Draw a quick doodle!  </vt:lpstr>
      <vt:lpstr>What are we going to be doing? Connecting art &amp; math! </vt:lpstr>
      <vt:lpstr>What do you know about dots &amp; decimals?</vt:lpstr>
      <vt:lpstr>Project Example</vt:lpstr>
      <vt:lpstr>Dots &amp; Decimals in Math Vocab</vt:lpstr>
      <vt:lpstr>Dots &amp; Decimals in Art Vocab</vt:lpstr>
      <vt:lpstr>Dots in Art History – Georges Seurat (1859-1891) </vt:lpstr>
      <vt:lpstr>Dots in Art History – Yayoi Kusama (present)</vt:lpstr>
      <vt:lpstr>Dots in Animation – Disney’s 101 Dalmatians (1961), &amp; 102 (2000)</vt:lpstr>
      <vt:lpstr>Closure</vt:lpstr>
      <vt:lpstr>Extension art and math activities</vt:lpstr>
      <vt:lpstr>See you next time!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BACK, CLASS!</dc:title>
  <dc:creator>Olivia Oddo</dc:creator>
  <cp:lastModifiedBy>Olivia Oddo</cp:lastModifiedBy>
  <cp:revision>15</cp:revision>
  <dcterms:created xsi:type="dcterms:W3CDTF">2022-02-16T18:09:46Z</dcterms:created>
  <dcterms:modified xsi:type="dcterms:W3CDTF">2022-02-27T22:27:40Z</dcterms:modified>
</cp:coreProperties>
</file>