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1" d="100"/>
          <a:sy n="41" d="100"/>
        </p:scale>
        <p:origin x="69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1143000" y="685800"/>
            <a:ext cx="4572000" cy="3429000"/>
          </a:xfrm>
          <a:prstGeom prst="rect">
            <a:avLst/>
          </a:prstGeom>
        </p:spPr>
        <p:txBody>
          <a:bodyPr/>
          <a:lstStyle/>
          <a:p>
            <a:endParaRPr/>
          </a:p>
        </p:txBody>
      </p:sp>
      <p:sp>
        <p:nvSpPr>
          <p:cNvPr id="204" name="Shape 20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12007748" y="13080999"/>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7" name="Body Level One…"/>
          <p:cNvSpPr txBox="1">
            <a:spLocks noGrp="1"/>
          </p:cNvSpPr>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862804876_960x639.jpg"/>
          <p:cNvSpPr>
            <a:spLocks noGrp="1"/>
          </p:cNvSpPr>
          <p:nvPr>
            <p:ph type="pic" sz="quarter" idx="21"/>
          </p:nvPr>
        </p:nvSpPr>
        <p:spPr>
          <a:xfrm>
            <a:off x="15430500" y="7085409"/>
            <a:ext cx="8128000" cy="5410201"/>
          </a:xfrm>
          <a:prstGeom prst="rect">
            <a:avLst/>
          </a:prstGeom>
        </p:spPr>
        <p:txBody>
          <a:bodyPr lIns="91439" tIns="45719" rIns="91439" bIns="45719">
            <a:noAutofit/>
          </a:bodyPr>
          <a:lstStyle/>
          <a:p>
            <a:endParaRPr/>
          </a:p>
        </p:txBody>
      </p:sp>
      <p:sp>
        <p:nvSpPr>
          <p:cNvPr id="125" name="824910546_2681x1332.jpg"/>
          <p:cNvSpPr>
            <a:spLocks noGrp="1"/>
          </p:cNvSpPr>
          <p:nvPr>
            <p:ph type="pic" idx="22"/>
          </p:nvPr>
        </p:nvSpPr>
        <p:spPr>
          <a:xfrm>
            <a:off x="-2933700" y="1270000"/>
            <a:ext cx="22699133" cy="11277600"/>
          </a:xfrm>
          <a:prstGeom prst="rect">
            <a:avLst/>
          </a:prstGeom>
        </p:spPr>
        <p:txBody>
          <a:bodyPr lIns="91439" tIns="45719" rIns="91439" bIns="45719">
            <a:noAutofit/>
          </a:bodyPr>
          <a:lstStyle/>
          <a:p>
            <a:endParaRPr/>
          </a:p>
        </p:txBody>
      </p:sp>
      <p:sp>
        <p:nvSpPr>
          <p:cNvPr id="126" name="575395635_960x639.jpg"/>
          <p:cNvSpPr>
            <a:spLocks noGrp="1"/>
          </p:cNvSpPr>
          <p:nvPr>
            <p:ph type="pic" sz="quarter" idx="23"/>
          </p:nvPr>
        </p:nvSpPr>
        <p:spPr>
          <a:xfrm>
            <a:off x="15430500" y="1270000"/>
            <a:ext cx="8128000" cy="54102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511300" y="-3721100"/>
            <a:ext cx="28511500" cy="19030242"/>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9" name="Picture 6" descr="Picture 6"/>
          <p:cNvPicPr>
            <a:picLocks noChangeAspect="1"/>
          </p:cNvPicPr>
          <p:nvPr/>
        </p:nvPicPr>
        <p:blipFill>
          <a:blip r:embed="rId3"/>
          <a:stretch>
            <a:fillRect/>
          </a:stretch>
        </p:blipFill>
        <p:spPr>
          <a:xfrm>
            <a:off x="20183050" y="12534344"/>
            <a:ext cx="3823827" cy="736997"/>
          </a:xfrm>
          <a:prstGeom prst="rect">
            <a:avLst/>
          </a:prstGeom>
          <a:ln w="12700">
            <a:miter lim="400000"/>
          </a:ln>
          <a:effectLst>
            <a:outerShdw blurRad="101600" dist="50800" dir="5400000" rotWithShape="0">
              <a:srgbClr val="000000">
                <a:alpha val="12000"/>
              </a:srgbClr>
            </a:outerShdw>
          </a:effectLst>
        </p:spPr>
      </p:pic>
      <p:pic>
        <p:nvPicPr>
          <p:cNvPr id="150" name="Picture 3" descr="Picture 3"/>
          <p:cNvPicPr>
            <a:picLocks noChangeAspect="1"/>
          </p:cNvPicPr>
          <p:nvPr/>
        </p:nvPicPr>
        <p:blipFill>
          <a:blip r:embed="rId4"/>
          <a:stretch>
            <a:fillRect/>
          </a:stretch>
        </p:blipFill>
        <p:spPr>
          <a:xfrm>
            <a:off x="377124" y="12543986"/>
            <a:ext cx="2585544" cy="883529"/>
          </a:xfrm>
          <a:prstGeom prst="rect">
            <a:avLst/>
          </a:prstGeom>
          <a:ln w="12700">
            <a:miter lim="400000"/>
          </a:ln>
        </p:spPr>
      </p:pic>
      <p:sp>
        <p:nvSpPr>
          <p:cNvPr id="151" name="Title"/>
          <p:cNvSpPr txBox="1">
            <a:spLocks noGrp="1"/>
          </p:cNvSpPr>
          <p:nvPr>
            <p:ph type="title" hasCustomPrompt="1"/>
          </p:nvPr>
        </p:nvSpPr>
        <p:spPr>
          <a:xfrm>
            <a:off x="1676400" y="4206871"/>
            <a:ext cx="21031200" cy="2651129"/>
          </a:xfrm>
          <a:prstGeom prst="rect">
            <a:avLst/>
          </a:prstGeom>
        </p:spPr>
        <p:txBody>
          <a:bodyPr lIns="91437" tIns="91437" rIns="91437" bIns="91437" anchor="ctr"/>
          <a:lstStyle>
            <a:lvl1pPr algn="ctr" defTabSz="1828800">
              <a:lnSpc>
                <a:spcPct val="90000"/>
              </a:lnSpc>
              <a:defRPr sz="9600" cap="all" spc="0">
                <a:solidFill>
                  <a:srgbClr val="F99520"/>
                </a:solidFill>
                <a:latin typeface="Aller"/>
                <a:ea typeface="Aller"/>
                <a:cs typeface="Aller"/>
                <a:sym typeface="Aller"/>
              </a:defRPr>
            </a:lvl1pPr>
          </a:lstStyle>
          <a:p>
            <a:r>
              <a:t>Title</a:t>
            </a:r>
          </a:p>
        </p:txBody>
      </p:sp>
      <p:sp>
        <p:nvSpPr>
          <p:cNvPr id="152" name="Body Level One…"/>
          <p:cNvSpPr txBox="1">
            <a:spLocks noGrp="1"/>
          </p:cNvSpPr>
          <p:nvPr>
            <p:ph type="body" sz="quarter" idx="1" hasCustomPrompt="1"/>
          </p:nvPr>
        </p:nvSpPr>
        <p:spPr>
          <a:xfrm>
            <a:off x="3048000" y="6870862"/>
            <a:ext cx="18288000" cy="3311524"/>
          </a:xfrm>
          <a:prstGeom prst="rect">
            <a:avLst/>
          </a:prstGeom>
        </p:spPr>
        <p:txBody>
          <a:bodyPr lIns="91437" tIns="91437" rIns="91437" bIns="91437"/>
          <a:lstStyle>
            <a:lvl1pPr marL="0" indent="0" algn="ctr" defTabSz="1828800">
              <a:spcBef>
                <a:spcPts val="2000"/>
              </a:spcBef>
              <a:buSzTx/>
              <a:buNone/>
              <a:defRPr sz="6000" cap="all">
                <a:solidFill>
                  <a:srgbClr val="094C80"/>
                </a:solidFill>
                <a:latin typeface="Aller Light"/>
                <a:ea typeface="Aller Light"/>
                <a:cs typeface="Aller Light"/>
                <a:sym typeface="Aller Light"/>
              </a:defRPr>
            </a:lvl1pPr>
            <a:lvl2pPr marL="0" indent="0" algn="ctr" defTabSz="1828800">
              <a:spcBef>
                <a:spcPts val="2000"/>
              </a:spcBef>
              <a:buSzTx/>
              <a:buNone/>
              <a:defRPr sz="6000" cap="all">
                <a:solidFill>
                  <a:srgbClr val="094C80"/>
                </a:solidFill>
                <a:latin typeface="Aller Light"/>
                <a:ea typeface="Aller Light"/>
                <a:cs typeface="Aller Light"/>
                <a:sym typeface="Aller Light"/>
              </a:defRPr>
            </a:lvl2pPr>
            <a:lvl3pPr marL="0" indent="0" algn="ctr" defTabSz="1828800">
              <a:spcBef>
                <a:spcPts val="2000"/>
              </a:spcBef>
              <a:buSzTx/>
              <a:buNone/>
              <a:defRPr sz="6000" cap="all">
                <a:solidFill>
                  <a:srgbClr val="094C80"/>
                </a:solidFill>
                <a:latin typeface="Aller Light"/>
                <a:ea typeface="Aller Light"/>
                <a:cs typeface="Aller Light"/>
                <a:sym typeface="Aller Light"/>
              </a:defRPr>
            </a:lvl3pPr>
            <a:lvl4pPr marL="0" indent="0" algn="ctr" defTabSz="1828800">
              <a:spcBef>
                <a:spcPts val="2000"/>
              </a:spcBef>
              <a:buSzTx/>
              <a:buNone/>
              <a:defRPr sz="6000" cap="all">
                <a:solidFill>
                  <a:srgbClr val="094C80"/>
                </a:solidFill>
                <a:latin typeface="Aller Light"/>
                <a:ea typeface="Aller Light"/>
                <a:cs typeface="Aller Light"/>
                <a:sym typeface="Aller Light"/>
              </a:defRPr>
            </a:lvl4pPr>
            <a:lvl5pPr marL="0" indent="0" algn="ctr" defTabSz="1828800">
              <a:spcBef>
                <a:spcPts val="2000"/>
              </a:spcBef>
              <a:buSzTx/>
              <a:buNone/>
              <a:defRPr sz="6000" cap="all">
                <a:solidFill>
                  <a:srgbClr val="094C80"/>
                </a:solidFill>
                <a:latin typeface="Aller Light"/>
                <a:ea typeface="Aller Light"/>
                <a:cs typeface="Aller Light"/>
                <a:sym typeface="Aller Light"/>
              </a:defRPr>
            </a:lvl5pPr>
          </a:lstStyle>
          <a:p>
            <a:r>
              <a:t>Subtitle</a:t>
            </a:r>
          </a:p>
          <a:p>
            <a:pPr lvl="1"/>
            <a:endParaRPr/>
          </a:p>
          <a:p>
            <a:pPr lvl="2"/>
            <a:endParaRPr/>
          </a:p>
          <a:p>
            <a:pPr lvl="3"/>
            <a:endParaRPr/>
          </a:p>
          <a:p>
            <a:pPr lvl="4"/>
            <a:endParaRPr/>
          </a:p>
        </p:txBody>
      </p:sp>
      <p:sp>
        <p:nvSpPr>
          <p:cNvPr id="153" name="Slide Number"/>
          <p:cNvSpPr txBox="1">
            <a:spLocks noGrp="1"/>
          </p:cNvSpPr>
          <p:nvPr>
            <p:ph type="sldNum" sz="quarter" idx="2"/>
          </p:nvPr>
        </p:nvSpPr>
        <p:spPr>
          <a:xfrm>
            <a:off x="16940593" y="12437112"/>
            <a:ext cx="534608" cy="551177"/>
          </a:xfrm>
          <a:prstGeom prst="rect">
            <a:avLst/>
          </a:prstGeom>
        </p:spPr>
        <p:txBody>
          <a:bodyPr lIns="91437" tIns="91437" rIns="91437" bIns="91437" anchor="ctr"/>
          <a:lstStyle>
            <a:lvl1pPr algn="r" defTabSz="1828800">
              <a:defRPr sz="2400">
                <a:solidFill>
                  <a:srgbClr val="000000"/>
                </a:solidFill>
                <a:latin typeface="Gill Sans MT"/>
                <a:ea typeface="Gill Sans MT"/>
                <a:cs typeface="Gill Sans MT"/>
                <a:sym typeface="Gill Sans MT"/>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ustom Layou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60" name="Picture 6" descr="Picture 6"/>
          <p:cNvPicPr>
            <a:picLocks noChangeAspect="1"/>
          </p:cNvPicPr>
          <p:nvPr/>
        </p:nvPicPr>
        <p:blipFill>
          <a:blip r:embed="rId3"/>
          <a:stretch>
            <a:fillRect/>
          </a:stretch>
        </p:blipFill>
        <p:spPr>
          <a:xfrm>
            <a:off x="20183050" y="12534344"/>
            <a:ext cx="3823827" cy="736997"/>
          </a:xfrm>
          <a:prstGeom prst="rect">
            <a:avLst/>
          </a:prstGeom>
          <a:ln w="12700">
            <a:miter lim="400000"/>
          </a:ln>
          <a:effectLst>
            <a:outerShdw blurRad="101600" dist="50800" dir="5400000" rotWithShape="0">
              <a:srgbClr val="000000">
                <a:alpha val="12000"/>
              </a:srgbClr>
            </a:outerShdw>
          </a:effectLst>
        </p:spPr>
      </p:pic>
      <p:pic>
        <p:nvPicPr>
          <p:cNvPr id="161" name="Picture 3" descr="Picture 3"/>
          <p:cNvPicPr>
            <a:picLocks noChangeAspect="1"/>
          </p:cNvPicPr>
          <p:nvPr/>
        </p:nvPicPr>
        <p:blipFill>
          <a:blip r:embed="rId4"/>
          <a:stretch>
            <a:fillRect/>
          </a:stretch>
        </p:blipFill>
        <p:spPr>
          <a:xfrm>
            <a:off x="377124" y="12543986"/>
            <a:ext cx="2585544" cy="883529"/>
          </a:xfrm>
          <a:prstGeom prst="rect">
            <a:avLst/>
          </a:prstGeom>
          <a:ln w="12700">
            <a:miter lim="400000"/>
          </a:ln>
        </p:spPr>
      </p:pic>
      <p:sp>
        <p:nvSpPr>
          <p:cNvPr id="162" name="Title Text"/>
          <p:cNvSpPr txBox="1">
            <a:spLocks noGrp="1"/>
          </p:cNvSpPr>
          <p:nvPr>
            <p:ph type="title"/>
          </p:nvPr>
        </p:nvSpPr>
        <p:spPr>
          <a:xfrm rot="20289106">
            <a:off x="5297249" y="4850512"/>
            <a:ext cx="21031203" cy="2651128"/>
          </a:xfrm>
          <a:prstGeom prst="rect">
            <a:avLst/>
          </a:prstGeom>
        </p:spPr>
        <p:txBody>
          <a:bodyPr lIns="91437" tIns="91437" rIns="91437" bIns="91437" anchor="ctr"/>
          <a:lstStyle>
            <a:lvl1pPr defTabSz="1828800">
              <a:lnSpc>
                <a:spcPct val="90000"/>
              </a:lnSpc>
              <a:defRPr sz="8000" cap="all" spc="0">
                <a:solidFill>
                  <a:srgbClr val="F99520"/>
                </a:solidFill>
                <a:latin typeface="Aller"/>
                <a:ea typeface="Aller"/>
                <a:cs typeface="Aller"/>
                <a:sym typeface="Aller"/>
              </a:defRPr>
            </a:lvl1pPr>
          </a:lstStyle>
          <a:p>
            <a:r>
              <a:t>Title Text</a:t>
            </a:r>
          </a:p>
        </p:txBody>
      </p:sp>
      <p:sp>
        <p:nvSpPr>
          <p:cNvPr id="163" name="Body Level One…"/>
          <p:cNvSpPr txBox="1">
            <a:spLocks noGrp="1"/>
          </p:cNvSpPr>
          <p:nvPr>
            <p:ph type="body" sz="quarter" idx="1" hasCustomPrompt="1"/>
          </p:nvPr>
        </p:nvSpPr>
        <p:spPr>
          <a:xfrm rot="20293158">
            <a:off x="6363548" y="6925112"/>
            <a:ext cx="18288002" cy="3311527"/>
          </a:xfrm>
          <a:prstGeom prst="rect">
            <a:avLst/>
          </a:prstGeom>
        </p:spPr>
        <p:txBody>
          <a:bodyPr lIns="91437" tIns="91437" rIns="91437" bIns="91437"/>
          <a:lstStyle>
            <a:lvl1pPr marL="0" indent="0" defTabSz="1828800">
              <a:spcBef>
                <a:spcPts val="2000"/>
              </a:spcBef>
              <a:buSzTx/>
              <a:buNone/>
              <a:defRPr sz="6000" cap="all">
                <a:solidFill>
                  <a:srgbClr val="094C80"/>
                </a:solidFill>
                <a:latin typeface="Aller Light"/>
                <a:ea typeface="Aller Light"/>
                <a:cs typeface="Aller Light"/>
                <a:sym typeface="Aller Light"/>
              </a:defRPr>
            </a:lvl1pPr>
            <a:lvl2pPr marL="0" indent="0" defTabSz="1828800">
              <a:spcBef>
                <a:spcPts val="2000"/>
              </a:spcBef>
              <a:buSzTx/>
              <a:buNone/>
              <a:defRPr sz="6000" cap="all">
                <a:solidFill>
                  <a:srgbClr val="094C80"/>
                </a:solidFill>
                <a:latin typeface="Aller Light"/>
                <a:ea typeface="Aller Light"/>
                <a:cs typeface="Aller Light"/>
                <a:sym typeface="Aller Light"/>
              </a:defRPr>
            </a:lvl2pPr>
            <a:lvl3pPr marL="0" indent="0" defTabSz="1828800">
              <a:spcBef>
                <a:spcPts val="2000"/>
              </a:spcBef>
              <a:buSzTx/>
              <a:buNone/>
              <a:defRPr sz="6000" cap="all">
                <a:solidFill>
                  <a:srgbClr val="094C80"/>
                </a:solidFill>
                <a:latin typeface="Aller Light"/>
                <a:ea typeface="Aller Light"/>
                <a:cs typeface="Aller Light"/>
                <a:sym typeface="Aller Light"/>
              </a:defRPr>
            </a:lvl3pPr>
            <a:lvl4pPr marL="0" indent="0" defTabSz="1828800">
              <a:spcBef>
                <a:spcPts val="2000"/>
              </a:spcBef>
              <a:buSzTx/>
              <a:buNone/>
              <a:defRPr sz="6000" cap="all">
                <a:solidFill>
                  <a:srgbClr val="094C80"/>
                </a:solidFill>
                <a:latin typeface="Aller Light"/>
                <a:ea typeface="Aller Light"/>
                <a:cs typeface="Aller Light"/>
                <a:sym typeface="Aller Light"/>
              </a:defRPr>
            </a:lvl4pPr>
            <a:lvl5pPr marL="0" indent="0" defTabSz="1828800">
              <a:spcBef>
                <a:spcPts val="2000"/>
              </a:spcBef>
              <a:buSzTx/>
              <a:buNone/>
              <a:defRPr sz="6000" cap="all">
                <a:solidFill>
                  <a:srgbClr val="094C80"/>
                </a:solidFill>
                <a:latin typeface="Aller Light"/>
                <a:ea typeface="Aller Light"/>
                <a:cs typeface="Aller Light"/>
                <a:sym typeface="Aller Light"/>
              </a:defRPr>
            </a:lvl5pPr>
          </a:lstStyle>
          <a:p>
            <a:r>
              <a:t>Subtitle</a:t>
            </a:r>
          </a:p>
          <a:p>
            <a:pPr lvl="1"/>
            <a:endParaRPr/>
          </a:p>
          <a:p>
            <a:pPr lvl="2"/>
            <a:endParaRPr/>
          </a:p>
          <a:p>
            <a:pPr lvl="3"/>
            <a:endParaRPr/>
          </a:p>
          <a:p>
            <a:pPr lvl="4"/>
            <a:endParaRPr/>
          </a:p>
        </p:txBody>
      </p:sp>
      <p:sp>
        <p:nvSpPr>
          <p:cNvPr id="164" name="Slide Number"/>
          <p:cNvSpPr txBox="1">
            <a:spLocks noGrp="1"/>
          </p:cNvSpPr>
          <p:nvPr>
            <p:ph type="sldNum" sz="quarter" idx="2"/>
          </p:nvPr>
        </p:nvSpPr>
        <p:spPr>
          <a:xfrm>
            <a:off x="16940593" y="12437112"/>
            <a:ext cx="534608" cy="551177"/>
          </a:xfrm>
          <a:prstGeom prst="rect">
            <a:avLst/>
          </a:prstGeom>
        </p:spPr>
        <p:txBody>
          <a:bodyPr lIns="91437" tIns="91437" rIns="91437" bIns="91437" anchor="ctr"/>
          <a:lstStyle>
            <a:lvl1pPr algn="r" defTabSz="1828800">
              <a:defRPr sz="2400">
                <a:solidFill>
                  <a:srgbClr val="000000"/>
                </a:solidFill>
                <a:latin typeface="Gill Sans MT"/>
                <a:ea typeface="Gill Sans MT"/>
                <a:cs typeface="Gill Sans MT"/>
                <a:sym typeface="Gill Sans MT"/>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71" name="Picture 6" descr="Picture 6"/>
          <p:cNvPicPr>
            <a:picLocks noChangeAspect="1"/>
          </p:cNvPicPr>
          <p:nvPr/>
        </p:nvPicPr>
        <p:blipFill>
          <a:blip r:embed="rId3"/>
          <a:stretch>
            <a:fillRect/>
          </a:stretch>
        </p:blipFill>
        <p:spPr>
          <a:xfrm>
            <a:off x="20183050" y="12534344"/>
            <a:ext cx="3823828" cy="736998"/>
          </a:xfrm>
          <a:prstGeom prst="rect">
            <a:avLst/>
          </a:prstGeom>
          <a:ln w="12700">
            <a:miter lim="400000"/>
          </a:ln>
          <a:effectLst>
            <a:outerShdw blurRad="101600" dist="50800" dir="5400000" rotWithShape="0">
              <a:srgbClr val="000000">
                <a:alpha val="12000"/>
              </a:srgbClr>
            </a:outerShdw>
          </a:effectLst>
        </p:spPr>
      </p:pic>
      <p:pic>
        <p:nvPicPr>
          <p:cNvPr id="172" name="Picture 3" descr="Picture 3"/>
          <p:cNvPicPr>
            <a:picLocks noChangeAspect="1"/>
          </p:cNvPicPr>
          <p:nvPr/>
        </p:nvPicPr>
        <p:blipFill>
          <a:blip r:embed="rId4"/>
          <a:stretch>
            <a:fillRect/>
          </a:stretch>
        </p:blipFill>
        <p:spPr>
          <a:xfrm>
            <a:off x="377124" y="12543986"/>
            <a:ext cx="2585544" cy="883530"/>
          </a:xfrm>
          <a:prstGeom prst="rect">
            <a:avLst/>
          </a:prstGeom>
          <a:ln w="12700">
            <a:miter lim="400000"/>
          </a:ln>
        </p:spPr>
      </p:pic>
      <p:sp>
        <p:nvSpPr>
          <p:cNvPr id="173" name="Title Text"/>
          <p:cNvSpPr txBox="1">
            <a:spLocks noGrp="1"/>
          </p:cNvSpPr>
          <p:nvPr>
            <p:ph type="title"/>
          </p:nvPr>
        </p:nvSpPr>
        <p:spPr>
          <a:xfrm>
            <a:off x="1676400" y="730250"/>
            <a:ext cx="21031200" cy="2651126"/>
          </a:xfrm>
          <a:prstGeom prst="rect">
            <a:avLst/>
          </a:prstGeom>
        </p:spPr>
        <p:txBody>
          <a:bodyPr lIns="91436" tIns="91436" rIns="91436" bIns="91436" anchor="ctr"/>
          <a:lstStyle>
            <a:lvl1pPr defTabSz="1828800">
              <a:lnSpc>
                <a:spcPct val="90000"/>
              </a:lnSpc>
              <a:defRPr sz="9600" cap="all" spc="0">
                <a:solidFill>
                  <a:srgbClr val="F99520"/>
                </a:solidFill>
                <a:latin typeface="Aller"/>
                <a:ea typeface="Aller"/>
                <a:cs typeface="Aller"/>
                <a:sym typeface="Aller"/>
              </a:defRPr>
            </a:lvl1pPr>
          </a:lstStyle>
          <a:p>
            <a:r>
              <a:t>Title Text</a:t>
            </a:r>
          </a:p>
        </p:txBody>
      </p:sp>
      <p:sp>
        <p:nvSpPr>
          <p:cNvPr id="174" name="Body Level One…"/>
          <p:cNvSpPr txBox="1">
            <a:spLocks noGrp="1"/>
          </p:cNvSpPr>
          <p:nvPr>
            <p:ph type="body" idx="1"/>
          </p:nvPr>
        </p:nvSpPr>
        <p:spPr>
          <a:xfrm>
            <a:off x="1676400" y="3651250"/>
            <a:ext cx="21031200" cy="8702676"/>
          </a:xfrm>
          <a:prstGeom prst="rect">
            <a:avLst/>
          </a:prstGeom>
        </p:spPr>
        <p:txBody>
          <a:bodyPr lIns="91436" tIns="91436" rIns="91436" bIns="91436"/>
          <a:lstStyle>
            <a:lvl1pPr marL="457200" indent="-457200" defTabSz="1828800">
              <a:spcBef>
                <a:spcPts val="2000"/>
              </a:spcBef>
              <a:buSzPct val="100000"/>
              <a:buFont typeface="Arial"/>
              <a:defRPr sz="5600">
                <a:solidFill>
                  <a:srgbClr val="094C80"/>
                </a:solidFill>
                <a:latin typeface="Aller Light"/>
                <a:ea typeface="Aller Light"/>
                <a:cs typeface="Aller Light"/>
                <a:sym typeface="Aller Light"/>
              </a:defRPr>
            </a:lvl1pPr>
            <a:lvl2pPr marL="990600" indent="-533400" defTabSz="1828800">
              <a:spcBef>
                <a:spcPts val="2000"/>
              </a:spcBef>
              <a:buSzPct val="100000"/>
              <a:buFont typeface="Arial"/>
              <a:defRPr sz="5600">
                <a:solidFill>
                  <a:srgbClr val="094C80"/>
                </a:solidFill>
                <a:latin typeface="Aller Light"/>
                <a:ea typeface="Aller Light"/>
                <a:cs typeface="Aller Light"/>
                <a:sym typeface="Aller Light"/>
              </a:defRPr>
            </a:lvl2pPr>
            <a:lvl3pPr marL="1554477" indent="-640077" defTabSz="1828800">
              <a:spcBef>
                <a:spcPts val="2000"/>
              </a:spcBef>
              <a:buSzPct val="100000"/>
              <a:buFont typeface="Arial"/>
              <a:defRPr sz="5600">
                <a:solidFill>
                  <a:srgbClr val="094C80"/>
                </a:solidFill>
                <a:latin typeface="Aller Light"/>
                <a:ea typeface="Aller Light"/>
                <a:cs typeface="Aller Light"/>
                <a:sym typeface="Aller Light"/>
              </a:defRPr>
            </a:lvl3pPr>
            <a:lvl4pPr marL="2082800" indent="-711200" defTabSz="1828800">
              <a:spcBef>
                <a:spcPts val="2000"/>
              </a:spcBef>
              <a:buSzPct val="100000"/>
              <a:buFont typeface="Arial"/>
              <a:defRPr sz="5600">
                <a:solidFill>
                  <a:srgbClr val="094C80"/>
                </a:solidFill>
                <a:latin typeface="Aller Light"/>
                <a:ea typeface="Aller Light"/>
                <a:cs typeface="Aller Light"/>
                <a:sym typeface="Aller Light"/>
              </a:defRPr>
            </a:lvl4pPr>
            <a:lvl5pPr marL="2540000" indent="-711200" defTabSz="1828800">
              <a:spcBef>
                <a:spcPts val="2000"/>
              </a:spcBef>
              <a:buSzPct val="100000"/>
              <a:buFont typeface="Arial"/>
              <a:defRPr sz="5600">
                <a:solidFill>
                  <a:srgbClr val="094C80"/>
                </a:solidFill>
                <a:latin typeface="Aller Light"/>
                <a:ea typeface="Aller Light"/>
                <a:cs typeface="Aller Light"/>
                <a:sym typeface="Aller Light"/>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16940595" y="12437113"/>
            <a:ext cx="534606" cy="551175"/>
          </a:xfrm>
          <a:prstGeom prst="rect">
            <a:avLst/>
          </a:prstGeom>
        </p:spPr>
        <p:txBody>
          <a:bodyPr lIns="91436" tIns="91436" rIns="91436" bIns="91436" anchor="ctr"/>
          <a:lstStyle>
            <a:lvl1pPr algn="r" defTabSz="1828800">
              <a:defRPr sz="2400">
                <a:solidFill>
                  <a:srgbClr val="000000"/>
                </a:solidFill>
                <a:latin typeface="Gill Sans MT"/>
                <a:ea typeface="Gill Sans MT"/>
                <a:cs typeface="Gill Sans MT"/>
                <a:sym typeface="Gill Sans MT"/>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82" name="Picture 6" descr="Picture 6"/>
          <p:cNvPicPr>
            <a:picLocks noChangeAspect="1"/>
          </p:cNvPicPr>
          <p:nvPr/>
        </p:nvPicPr>
        <p:blipFill>
          <a:blip r:embed="rId3"/>
          <a:stretch>
            <a:fillRect/>
          </a:stretch>
        </p:blipFill>
        <p:spPr>
          <a:xfrm>
            <a:off x="20183050" y="12534344"/>
            <a:ext cx="3823827" cy="736997"/>
          </a:xfrm>
          <a:prstGeom prst="rect">
            <a:avLst/>
          </a:prstGeom>
          <a:ln w="12700">
            <a:miter lim="400000"/>
          </a:ln>
          <a:effectLst>
            <a:outerShdw blurRad="101600" dist="50800" dir="5400000" rotWithShape="0">
              <a:srgbClr val="000000">
                <a:alpha val="12000"/>
              </a:srgbClr>
            </a:outerShdw>
          </a:effectLst>
        </p:spPr>
      </p:pic>
      <p:pic>
        <p:nvPicPr>
          <p:cNvPr id="183" name="Picture 3" descr="Picture 3"/>
          <p:cNvPicPr>
            <a:picLocks noChangeAspect="1"/>
          </p:cNvPicPr>
          <p:nvPr/>
        </p:nvPicPr>
        <p:blipFill>
          <a:blip r:embed="rId4"/>
          <a:stretch>
            <a:fillRect/>
          </a:stretch>
        </p:blipFill>
        <p:spPr>
          <a:xfrm>
            <a:off x="377124" y="12543986"/>
            <a:ext cx="2585544" cy="883529"/>
          </a:xfrm>
          <a:prstGeom prst="rect">
            <a:avLst/>
          </a:prstGeom>
          <a:ln w="12700">
            <a:miter lim="400000"/>
          </a:ln>
        </p:spPr>
      </p:pic>
      <p:sp>
        <p:nvSpPr>
          <p:cNvPr id="184" name="Title Text"/>
          <p:cNvSpPr txBox="1">
            <a:spLocks noGrp="1"/>
          </p:cNvSpPr>
          <p:nvPr>
            <p:ph type="title"/>
          </p:nvPr>
        </p:nvSpPr>
        <p:spPr>
          <a:xfrm>
            <a:off x="1676400" y="730250"/>
            <a:ext cx="21031200" cy="2651126"/>
          </a:xfrm>
          <a:prstGeom prst="rect">
            <a:avLst/>
          </a:prstGeom>
        </p:spPr>
        <p:txBody>
          <a:bodyPr lIns="91437" tIns="91437" rIns="91437" bIns="91437" anchor="ctr"/>
          <a:lstStyle>
            <a:lvl1pPr defTabSz="1828800">
              <a:lnSpc>
                <a:spcPct val="90000"/>
              </a:lnSpc>
              <a:defRPr sz="9600" cap="all" spc="0">
                <a:solidFill>
                  <a:srgbClr val="F99520"/>
                </a:solidFill>
                <a:latin typeface="Aller"/>
                <a:ea typeface="Aller"/>
                <a:cs typeface="Aller"/>
                <a:sym typeface="Aller"/>
              </a:defRPr>
            </a:lvl1pPr>
          </a:lstStyle>
          <a:p>
            <a:r>
              <a:t>Title Text</a:t>
            </a:r>
          </a:p>
        </p:txBody>
      </p:sp>
      <p:sp>
        <p:nvSpPr>
          <p:cNvPr id="185" name="Body Level One…"/>
          <p:cNvSpPr txBox="1">
            <a:spLocks noGrp="1"/>
          </p:cNvSpPr>
          <p:nvPr>
            <p:ph type="body" idx="1"/>
          </p:nvPr>
        </p:nvSpPr>
        <p:spPr>
          <a:xfrm>
            <a:off x="1676400" y="3651250"/>
            <a:ext cx="21031200" cy="8702676"/>
          </a:xfrm>
          <a:prstGeom prst="rect">
            <a:avLst/>
          </a:prstGeom>
        </p:spPr>
        <p:txBody>
          <a:bodyPr lIns="91437" tIns="91437" rIns="91437" bIns="91437"/>
          <a:lstStyle>
            <a:lvl1pPr marL="457200" indent="-457200" defTabSz="1828800">
              <a:spcBef>
                <a:spcPts val="2000"/>
              </a:spcBef>
              <a:buSzPct val="100000"/>
              <a:buFont typeface="Arial"/>
              <a:defRPr sz="5600">
                <a:solidFill>
                  <a:srgbClr val="094C80"/>
                </a:solidFill>
                <a:latin typeface="Aller Light"/>
                <a:ea typeface="Aller Light"/>
                <a:cs typeface="Aller Light"/>
                <a:sym typeface="Aller Light"/>
              </a:defRPr>
            </a:lvl1pPr>
            <a:lvl2pPr marL="990600" indent="-533400" defTabSz="1828800">
              <a:spcBef>
                <a:spcPts val="2000"/>
              </a:spcBef>
              <a:buSzPct val="100000"/>
              <a:buFont typeface="Arial"/>
              <a:defRPr sz="5600">
                <a:solidFill>
                  <a:srgbClr val="094C80"/>
                </a:solidFill>
                <a:latin typeface="Aller Light"/>
                <a:ea typeface="Aller Light"/>
                <a:cs typeface="Aller Light"/>
                <a:sym typeface="Aller Light"/>
              </a:defRPr>
            </a:lvl2pPr>
            <a:lvl3pPr marL="1554477" indent="-640077" defTabSz="1828800">
              <a:spcBef>
                <a:spcPts val="2000"/>
              </a:spcBef>
              <a:buSzPct val="100000"/>
              <a:buFont typeface="Arial"/>
              <a:defRPr sz="5600">
                <a:solidFill>
                  <a:srgbClr val="094C80"/>
                </a:solidFill>
                <a:latin typeface="Aller Light"/>
                <a:ea typeface="Aller Light"/>
                <a:cs typeface="Aller Light"/>
                <a:sym typeface="Aller Light"/>
              </a:defRPr>
            </a:lvl3pPr>
            <a:lvl4pPr marL="2082800" indent="-711200" defTabSz="1828800">
              <a:spcBef>
                <a:spcPts val="2000"/>
              </a:spcBef>
              <a:buSzPct val="100000"/>
              <a:buFont typeface="Arial"/>
              <a:defRPr sz="5600">
                <a:solidFill>
                  <a:srgbClr val="094C80"/>
                </a:solidFill>
                <a:latin typeface="Aller Light"/>
                <a:ea typeface="Aller Light"/>
                <a:cs typeface="Aller Light"/>
                <a:sym typeface="Aller Light"/>
              </a:defRPr>
            </a:lvl4pPr>
            <a:lvl5pPr marL="2540000" indent="-711200" defTabSz="1828800">
              <a:spcBef>
                <a:spcPts val="2000"/>
              </a:spcBef>
              <a:buSzPct val="100000"/>
              <a:buFont typeface="Arial"/>
              <a:defRPr sz="5600">
                <a:solidFill>
                  <a:srgbClr val="094C80"/>
                </a:solidFill>
                <a:latin typeface="Aller Light"/>
                <a:ea typeface="Aller Light"/>
                <a:cs typeface="Aller Light"/>
                <a:sym typeface="Aller Light"/>
              </a:defRPr>
            </a:lvl5pPr>
          </a:lstStyle>
          <a:p>
            <a:r>
              <a:t>Body Level One</a:t>
            </a:r>
          </a:p>
          <a:p>
            <a:pPr lvl="1"/>
            <a:r>
              <a:t>Body Level Two</a:t>
            </a:r>
          </a:p>
          <a:p>
            <a:pPr lvl="2"/>
            <a:r>
              <a:t>Body Level Three</a:t>
            </a:r>
          </a:p>
          <a:p>
            <a:pPr lvl="3"/>
            <a:r>
              <a:t>Body Level Four</a:t>
            </a:r>
          </a:p>
          <a:p>
            <a:pPr lvl="4"/>
            <a:r>
              <a:t>Body Level Five</a:t>
            </a:r>
          </a:p>
        </p:txBody>
      </p:sp>
      <p:sp>
        <p:nvSpPr>
          <p:cNvPr id="186" name="Slide Number"/>
          <p:cNvSpPr txBox="1">
            <a:spLocks noGrp="1"/>
          </p:cNvSpPr>
          <p:nvPr>
            <p:ph type="sldNum" sz="quarter" idx="2"/>
          </p:nvPr>
        </p:nvSpPr>
        <p:spPr>
          <a:xfrm>
            <a:off x="16940593" y="12437112"/>
            <a:ext cx="534608" cy="551177"/>
          </a:xfrm>
          <a:prstGeom prst="rect">
            <a:avLst/>
          </a:prstGeom>
        </p:spPr>
        <p:txBody>
          <a:bodyPr lIns="91437" tIns="91437" rIns="91437" bIns="91437" anchor="ctr"/>
          <a:lstStyle>
            <a:lvl1pPr algn="r" defTabSz="1828800">
              <a:defRPr sz="2400">
                <a:solidFill>
                  <a:srgbClr val="000000"/>
                </a:solidFill>
                <a:latin typeface="Gill Sans MT"/>
                <a:ea typeface="Gill Sans MT"/>
                <a:cs typeface="Gill Sans MT"/>
                <a:sym typeface="Gill Sans M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Image"/>
          <p:cNvSpPr>
            <a:spLocks noGrp="1"/>
          </p:cNvSpPr>
          <p:nvPr>
            <p:ph type="pic" idx="21"/>
          </p:nvPr>
        </p:nvSpPr>
        <p:spPr>
          <a:xfrm>
            <a:off x="-431800" y="-4038600"/>
            <a:ext cx="29464000" cy="18034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 </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4_Custom Layou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93" name="Picture 6" descr="Picture 6"/>
          <p:cNvPicPr>
            <a:picLocks noChangeAspect="1"/>
          </p:cNvPicPr>
          <p:nvPr/>
        </p:nvPicPr>
        <p:blipFill>
          <a:blip r:embed="rId3"/>
          <a:stretch>
            <a:fillRect/>
          </a:stretch>
        </p:blipFill>
        <p:spPr>
          <a:xfrm>
            <a:off x="20183050" y="12534344"/>
            <a:ext cx="3823828" cy="736998"/>
          </a:xfrm>
          <a:prstGeom prst="rect">
            <a:avLst/>
          </a:prstGeom>
          <a:ln w="12700">
            <a:miter lim="400000"/>
          </a:ln>
          <a:effectLst>
            <a:outerShdw blurRad="101600" dist="50800" dir="5400000" rotWithShape="0">
              <a:srgbClr val="000000">
                <a:alpha val="12000"/>
              </a:srgbClr>
            </a:outerShdw>
          </a:effectLst>
        </p:spPr>
      </p:pic>
      <p:pic>
        <p:nvPicPr>
          <p:cNvPr id="194" name="Picture 3" descr="Picture 3"/>
          <p:cNvPicPr>
            <a:picLocks noChangeAspect="1"/>
          </p:cNvPicPr>
          <p:nvPr/>
        </p:nvPicPr>
        <p:blipFill>
          <a:blip r:embed="rId4"/>
          <a:stretch>
            <a:fillRect/>
          </a:stretch>
        </p:blipFill>
        <p:spPr>
          <a:xfrm>
            <a:off x="377124" y="12543986"/>
            <a:ext cx="2585544" cy="883530"/>
          </a:xfrm>
          <a:prstGeom prst="rect">
            <a:avLst/>
          </a:prstGeom>
          <a:ln w="12700">
            <a:miter lim="400000"/>
          </a:ln>
        </p:spPr>
      </p:pic>
      <p:sp>
        <p:nvSpPr>
          <p:cNvPr id="195" name="Title Text"/>
          <p:cNvSpPr txBox="1">
            <a:spLocks noGrp="1"/>
          </p:cNvSpPr>
          <p:nvPr>
            <p:ph type="title"/>
          </p:nvPr>
        </p:nvSpPr>
        <p:spPr>
          <a:xfrm>
            <a:off x="1676400" y="730250"/>
            <a:ext cx="21031200" cy="2651126"/>
          </a:xfrm>
          <a:prstGeom prst="rect">
            <a:avLst/>
          </a:prstGeom>
        </p:spPr>
        <p:txBody>
          <a:bodyPr lIns="91436" tIns="91436" rIns="91436" bIns="91436" anchor="ctr"/>
          <a:lstStyle>
            <a:lvl1pPr algn="ctr" defTabSz="1828800">
              <a:lnSpc>
                <a:spcPct val="90000"/>
              </a:lnSpc>
              <a:defRPr sz="9600" cap="all" spc="0">
                <a:solidFill>
                  <a:srgbClr val="F99520"/>
                </a:solidFill>
                <a:latin typeface="Aller"/>
                <a:ea typeface="Aller"/>
                <a:cs typeface="Aller"/>
                <a:sym typeface="Aller"/>
              </a:defRPr>
            </a:lvl1pPr>
          </a:lstStyle>
          <a:p>
            <a:r>
              <a:t>Title Text</a:t>
            </a:r>
          </a:p>
        </p:txBody>
      </p:sp>
      <p:sp>
        <p:nvSpPr>
          <p:cNvPr id="196" name="Body Level One…"/>
          <p:cNvSpPr txBox="1">
            <a:spLocks noGrp="1"/>
          </p:cNvSpPr>
          <p:nvPr>
            <p:ph type="body" idx="1"/>
          </p:nvPr>
        </p:nvSpPr>
        <p:spPr>
          <a:xfrm>
            <a:off x="1676400" y="3651250"/>
            <a:ext cx="21031200" cy="8702676"/>
          </a:xfrm>
          <a:prstGeom prst="rect">
            <a:avLst/>
          </a:prstGeom>
        </p:spPr>
        <p:txBody>
          <a:bodyPr lIns="91436" tIns="91436" rIns="91436" bIns="91436"/>
          <a:lstStyle>
            <a:lvl1pPr marL="457200" indent="-457200" defTabSz="1828800">
              <a:spcBef>
                <a:spcPts val="2000"/>
              </a:spcBef>
              <a:buSzPct val="100000"/>
              <a:buFont typeface="Arial"/>
              <a:defRPr sz="5600">
                <a:solidFill>
                  <a:srgbClr val="094C80"/>
                </a:solidFill>
                <a:latin typeface="Aller Light"/>
                <a:ea typeface="Aller Light"/>
                <a:cs typeface="Aller Light"/>
                <a:sym typeface="Aller Light"/>
              </a:defRPr>
            </a:lvl1pPr>
            <a:lvl2pPr marL="990600" indent="-533400" defTabSz="1828800">
              <a:spcBef>
                <a:spcPts val="2000"/>
              </a:spcBef>
              <a:buSzPct val="100000"/>
              <a:buFont typeface="Arial"/>
              <a:defRPr sz="5600">
                <a:solidFill>
                  <a:srgbClr val="094C80"/>
                </a:solidFill>
                <a:latin typeface="Aller Light"/>
                <a:ea typeface="Aller Light"/>
                <a:cs typeface="Aller Light"/>
                <a:sym typeface="Aller Light"/>
              </a:defRPr>
            </a:lvl2pPr>
            <a:lvl3pPr marL="1554477" indent="-640077" defTabSz="1828800">
              <a:spcBef>
                <a:spcPts val="2000"/>
              </a:spcBef>
              <a:buSzPct val="100000"/>
              <a:buFont typeface="Arial"/>
              <a:defRPr sz="5600">
                <a:solidFill>
                  <a:srgbClr val="094C80"/>
                </a:solidFill>
                <a:latin typeface="Aller Light"/>
                <a:ea typeface="Aller Light"/>
                <a:cs typeface="Aller Light"/>
                <a:sym typeface="Aller Light"/>
              </a:defRPr>
            </a:lvl3pPr>
            <a:lvl4pPr marL="2082800" indent="-711200" defTabSz="1828800">
              <a:spcBef>
                <a:spcPts val="2000"/>
              </a:spcBef>
              <a:buSzPct val="100000"/>
              <a:buFont typeface="Arial"/>
              <a:defRPr sz="5600">
                <a:solidFill>
                  <a:srgbClr val="094C80"/>
                </a:solidFill>
                <a:latin typeface="Aller Light"/>
                <a:ea typeface="Aller Light"/>
                <a:cs typeface="Aller Light"/>
                <a:sym typeface="Aller Light"/>
              </a:defRPr>
            </a:lvl4pPr>
            <a:lvl5pPr marL="2540000" indent="-711200" defTabSz="1828800">
              <a:spcBef>
                <a:spcPts val="2000"/>
              </a:spcBef>
              <a:buSzPct val="100000"/>
              <a:buFont typeface="Arial"/>
              <a:defRPr sz="5600">
                <a:solidFill>
                  <a:srgbClr val="094C80"/>
                </a:solidFill>
                <a:latin typeface="Aller Light"/>
                <a:ea typeface="Aller Light"/>
                <a:cs typeface="Aller Light"/>
                <a:sym typeface="Aller Light"/>
              </a:defRPr>
            </a:lvl5pPr>
          </a:lstStyle>
          <a:p>
            <a:r>
              <a:t>Body Level One</a:t>
            </a:r>
          </a:p>
          <a:p>
            <a:pPr lvl="1"/>
            <a:r>
              <a:t>Body Level Two</a:t>
            </a:r>
          </a:p>
          <a:p>
            <a:pPr lvl="2"/>
            <a:r>
              <a:t>Body Level Three</a:t>
            </a:r>
          </a:p>
          <a:p>
            <a:pPr lvl="3"/>
            <a:r>
              <a:t>Body Level Four</a:t>
            </a:r>
          </a:p>
          <a:p>
            <a:pPr lvl="4"/>
            <a:r>
              <a:t>Body Level Five</a:t>
            </a:r>
          </a:p>
        </p:txBody>
      </p:sp>
      <p:sp>
        <p:nvSpPr>
          <p:cNvPr id="197" name="Slide Number"/>
          <p:cNvSpPr txBox="1">
            <a:spLocks noGrp="1"/>
          </p:cNvSpPr>
          <p:nvPr>
            <p:ph type="sldNum" sz="quarter" idx="2"/>
          </p:nvPr>
        </p:nvSpPr>
        <p:spPr>
          <a:xfrm>
            <a:off x="16940595" y="12437113"/>
            <a:ext cx="534606" cy="551175"/>
          </a:xfrm>
          <a:prstGeom prst="rect">
            <a:avLst/>
          </a:prstGeom>
        </p:spPr>
        <p:txBody>
          <a:bodyPr lIns="91436" tIns="91436" rIns="91436" bIns="91436" anchor="ctr"/>
          <a:lstStyle>
            <a:lvl1pPr algn="r" defTabSz="1828800">
              <a:defRPr sz="2400">
                <a:solidFill>
                  <a:srgbClr val="000000"/>
                </a:solidFill>
                <a:latin typeface="Gill Sans MT"/>
                <a:ea typeface="Gill Sans MT"/>
                <a:cs typeface="Gill Sans MT"/>
                <a:sym typeface="Gill Sans M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3" name="Body Level One…"/>
          <p:cNvSpPr txBox="1">
            <a:spLocks noGrp="1"/>
          </p:cNvSpPr>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4" name="92709243_1322x1323.jpeg"/>
          <p:cNvSpPr>
            <a:spLocks noGrp="1"/>
          </p:cNvSpPr>
          <p:nvPr>
            <p:ph type="pic" sz="half" idx="21"/>
          </p:nvPr>
        </p:nvSpPr>
        <p:spPr>
          <a:xfrm>
            <a:off x="12052303" y="1270000"/>
            <a:ext cx="11188406" cy="11209889"/>
          </a:xfrm>
          <a:prstGeom prst="rect">
            <a:avLst/>
          </a:prstGeom>
        </p:spPr>
        <p:txBody>
          <a:bodyPr lIns="91439" tIns="45719" rIns="91439" bIns="45719">
            <a:noAutofit/>
          </a:bodyPr>
          <a:lstStyle/>
          <a:p>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1" name="Slide Subtitle"/>
          <p:cNvSpPr txBox="1">
            <a:spLocks noGrp="1"/>
          </p:cNvSpPr>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2" name="Body Level One…"/>
          <p:cNvSpPr txBox="1">
            <a:spLocks noGrp="1"/>
          </p:cNvSpPr>
          <p:nvPr>
            <p:ph type="body" sz="half" idx="1" hasCustomPrompt="1"/>
          </p:nvPr>
        </p:nvSpPr>
        <p:spPr>
          <a:xfrm>
            <a:off x="1206500" y="4248504"/>
            <a:ext cx="9779000" cy="8256012"/>
          </a:xfrm>
          <a:prstGeom prst="rect">
            <a:avLst/>
          </a:prstGeom>
        </p:spPr>
        <p:txBody>
          <a:bodyPr/>
          <a:lstStyle/>
          <a:p>
            <a:r>
              <a:t>Slide bullet text</a:t>
            </a:r>
          </a:p>
          <a:p>
            <a:pPr lvl="1"/>
            <a:endParaRPr/>
          </a:p>
          <a:p>
            <a:pPr lvl="2"/>
            <a:endParaRPr/>
          </a:p>
          <a:p>
            <a:pPr lvl="3"/>
            <a:endParaRPr/>
          </a:p>
          <a:p>
            <a:pPr lvl="4"/>
            <a:endParaRPr/>
          </a:p>
        </p:txBody>
      </p:sp>
      <p:sp>
        <p:nvSpPr>
          <p:cNvPr id="63" name="824910546_2681x1332.jpg"/>
          <p:cNvSpPr>
            <a:spLocks noGrp="1"/>
          </p:cNvSpPr>
          <p:nvPr>
            <p:ph type="pic" idx="22"/>
          </p:nvPr>
        </p:nvSpPr>
        <p:spPr>
          <a:xfrm>
            <a:off x="6380200" y="1263848"/>
            <a:ext cx="22529801" cy="11193471"/>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952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952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8" Type="http://schemas.openxmlformats.org/officeDocument/2006/relationships/hyperlink" Target="http://thefield.asla.org" TargetMode="External"/><Relationship Id="rId13" Type="http://schemas.openxmlformats.org/officeDocument/2006/relationships/hyperlink" Target="http://oddthingsiveseen.com" TargetMode="External"/><Relationship Id="rId3" Type="http://schemas.openxmlformats.org/officeDocument/2006/relationships/hyperlink" Target="http://theartnewspaper.com" TargetMode="External"/><Relationship Id="rId7" Type="http://schemas.openxmlformats.org/officeDocument/2006/relationships/hyperlink" Target="http://abc.net.au" TargetMode="External"/><Relationship Id="rId12" Type="http://schemas.openxmlformats.org/officeDocument/2006/relationships/hyperlink" Target="http://icon-icon.com" TargetMode="External"/><Relationship Id="rId2" Type="http://schemas.openxmlformats.org/officeDocument/2006/relationships/hyperlink" Target="http://crystalbridges.org" TargetMode="External"/><Relationship Id="rId1" Type="http://schemas.openxmlformats.org/officeDocument/2006/relationships/slideLayout" Target="../slideLayouts/slideLayout20.xml"/><Relationship Id="rId6" Type="http://schemas.openxmlformats.org/officeDocument/2006/relationships/hyperlink" Target="http://commons.wikimedia.org" TargetMode="External"/><Relationship Id="rId11" Type="http://schemas.openxmlformats.org/officeDocument/2006/relationships/hyperlink" Target="http://pinterest.com" TargetMode="External"/><Relationship Id="rId5" Type="http://schemas.openxmlformats.org/officeDocument/2006/relationships/hyperlink" Target="http://cities.com" TargetMode="External"/><Relationship Id="rId15" Type="http://schemas.openxmlformats.org/officeDocument/2006/relationships/hyperlink" Target="http://wikiart.org" TargetMode="External"/><Relationship Id="rId10" Type="http://schemas.openxmlformats.org/officeDocument/2006/relationships/hyperlink" Target="http://photosbyraui.com" TargetMode="External"/><Relationship Id="rId4" Type="http://schemas.openxmlformats.org/officeDocument/2006/relationships/hyperlink" Target="http://iconcon.com" TargetMode="External"/><Relationship Id="rId9" Type="http://schemas.openxmlformats.org/officeDocument/2006/relationships/hyperlink" Target="http://travellemmening.com" TargetMode="External"/><Relationship Id="rId14" Type="http://schemas.openxmlformats.org/officeDocument/2006/relationships/hyperlink" Target="http://faupng.com"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antiqueandthearts.com" TargetMode="External"/><Relationship Id="rId2" Type="http://schemas.openxmlformats.org/officeDocument/2006/relationships/hyperlink" Target="http://medium.com" TargetMode="External"/><Relationship Id="rId1" Type="http://schemas.openxmlformats.org/officeDocument/2006/relationships/slideLayout" Target="../slideLayouts/slideLayout20.xml"/><Relationship Id="rId6" Type="http://schemas.openxmlformats.org/officeDocument/2006/relationships/hyperlink" Target="http://alamy.com" TargetMode="External"/><Relationship Id="rId5" Type="http://schemas.openxmlformats.org/officeDocument/2006/relationships/hyperlink" Target="http://canvas.com" TargetMode="External"/><Relationship Id="rId4" Type="http://schemas.openxmlformats.org/officeDocument/2006/relationships/hyperlink" Target="http://slate.com"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Screenshot 2021-02-08 at 11.44.19 AM.png" descr="Screenshot 2021-02-08 at 11.44.19 AM.png"/>
          <p:cNvPicPr>
            <a:picLocks noChangeAspect="1"/>
          </p:cNvPicPr>
          <p:nvPr/>
        </p:nvPicPr>
        <p:blipFill>
          <a:blip r:embed="rId2"/>
          <a:stretch>
            <a:fillRect/>
          </a:stretch>
        </p:blipFill>
        <p:spPr>
          <a:xfrm>
            <a:off x="4158401" y="354114"/>
            <a:ext cx="17343696" cy="1300777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Vocabulary word"/>
          <p:cNvSpPr txBox="1"/>
          <p:nvPr/>
        </p:nvSpPr>
        <p:spPr>
          <a:xfrm>
            <a:off x="5903217" y="255960"/>
            <a:ext cx="11867033" cy="19244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2400">
                <a:solidFill>
                  <a:srgbClr val="FF9300"/>
                </a:solidFill>
              </a:defRPr>
            </a:lvl1pPr>
          </a:lstStyle>
          <a:p>
            <a:r>
              <a:t>Vocabulary word</a:t>
            </a:r>
          </a:p>
        </p:txBody>
      </p:sp>
      <p:sp>
        <p:nvSpPr>
          <p:cNvPr id="239" name="Scale :…"/>
          <p:cNvSpPr txBox="1"/>
          <p:nvPr/>
        </p:nvSpPr>
        <p:spPr>
          <a:xfrm>
            <a:off x="1267853" y="1844881"/>
            <a:ext cx="21848293" cy="3912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6900"/>
            </a:pPr>
            <a:r>
              <a:rPr sz="11500">
                <a:solidFill>
                  <a:srgbClr val="00FDFF"/>
                </a:solidFill>
              </a:rPr>
              <a:t>Scale</a:t>
            </a:r>
            <a:r>
              <a:t> :  </a:t>
            </a:r>
          </a:p>
          <a:p>
            <a:pPr>
              <a:defRPr sz="6900">
                <a:solidFill>
                  <a:srgbClr val="FFFB00"/>
                </a:solidFill>
              </a:defRPr>
            </a:pPr>
            <a:r>
              <a:t>The overall physical size of objects in an artwork. </a:t>
            </a:r>
          </a:p>
          <a:p>
            <a:pPr>
              <a:defRPr sz="6900">
                <a:solidFill>
                  <a:srgbClr val="FFFB00"/>
                </a:solidFill>
              </a:defRPr>
            </a:pPr>
            <a:r>
              <a:t>             We relate SCALE to the size of the human body</a:t>
            </a:r>
          </a:p>
        </p:txBody>
      </p:sp>
      <p:pic>
        <p:nvPicPr>
          <p:cNvPr id="240" name="images-2.jpg" descr="images-2.jpg"/>
          <p:cNvPicPr>
            <a:picLocks noChangeAspect="1"/>
          </p:cNvPicPr>
          <p:nvPr/>
        </p:nvPicPr>
        <p:blipFill>
          <a:blip r:embed="rId2"/>
          <a:stretch>
            <a:fillRect/>
          </a:stretch>
        </p:blipFill>
        <p:spPr>
          <a:xfrm>
            <a:off x="6348995" y="5997919"/>
            <a:ext cx="11686010" cy="7776508"/>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images-3.jpg" descr="images-3.jpg"/>
          <p:cNvPicPr>
            <a:picLocks noChangeAspect="1"/>
          </p:cNvPicPr>
          <p:nvPr/>
        </p:nvPicPr>
        <p:blipFill>
          <a:blip r:embed="rId2"/>
          <a:stretch>
            <a:fillRect/>
          </a:stretch>
        </p:blipFill>
        <p:spPr>
          <a:xfrm>
            <a:off x="5140047" y="4495255"/>
            <a:ext cx="14103906" cy="9300402"/>
          </a:xfrm>
          <a:prstGeom prst="rect">
            <a:avLst/>
          </a:prstGeom>
          <a:ln w="12700">
            <a:miter lim="400000"/>
          </a:ln>
        </p:spPr>
      </p:pic>
      <p:sp>
        <p:nvSpPr>
          <p:cNvPr id="243" name="This is in Denver Colorado!  This is an example of three dimensional art because you can see all of it’s sides!"/>
          <p:cNvSpPr txBox="1"/>
          <p:nvPr/>
        </p:nvSpPr>
        <p:spPr>
          <a:xfrm>
            <a:off x="521650" y="-128800"/>
            <a:ext cx="23340701" cy="38073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rPr sz="8900">
                <a:solidFill>
                  <a:srgbClr val="0096FF"/>
                </a:solidFill>
              </a:rPr>
              <a:t>This is in Denver Colorado!</a:t>
            </a:r>
            <a:r>
              <a:t> </a:t>
            </a:r>
            <a:r>
              <a:rPr sz="7900">
                <a:solidFill>
                  <a:srgbClr val="00FDFF"/>
                </a:solidFill>
              </a:rPr>
              <a:t> This is an example of three dimensional art because you can see all of it’s sides! </a:t>
            </a:r>
          </a:p>
        </p:txBody>
      </p:sp>
      <p:sp>
        <p:nvSpPr>
          <p:cNvPr id="244" name="Created by Lawrence Agent"/>
          <p:cNvSpPr txBox="1"/>
          <p:nvPr/>
        </p:nvSpPr>
        <p:spPr>
          <a:xfrm>
            <a:off x="15797069" y="12669419"/>
            <a:ext cx="6614624" cy="6969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000"/>
            </a:lvl1pPr>
          </a:lstStyle>
          <a:p>
            <a:r>
              <a:t>Created by Lawrence Agent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Did you ever draw something that is really BIG, small? Or something really SMALL, big?"/>
          <p:cNvSpPr txBox="1"/>
          <p:nvPr/>
        </p:nvSpPr>
        <p:spPr>
          <a:xfrm>
            <a:off x="682752" y="494505"/>
            <a:ext cx="23018497" cy="22103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000"/>
            </a:lvl1pPr>
          </a:lstStyle>
          <a:p>
            <a:r>
              <a:t>Did you ever draw something that is really BIG, small? Or something really SMALL, big? </a:t>
            </a:r>
          </a:p>
        </p:txBody>
      </p:sp>
      <p:pic>
        <p:nvPicPr>
          <p:cNvPr id="247" name="images-4.jpg" descr="images-4.jpg"/>
          <p:cNvPicPr>
            <a:picLocks noChangeAspect="1"/>
          </p:cNvPicPr>
          <p:nvPr/>
        </p:nvPicPr>
        <p:blipFill>
          <a:blip r:embed="rId2"/>
          <a:stretch>
            <a:fillRect/>
          </a:stretch>
        </p:blipFill>
        <p:spPr>
          <a:xfrm>
            <a:off x="-510579" y="2766758"/>
            <a:ext cx="12621802" cy="10331556"/>
          </a:xfrm>
          <a:prstGeom prst="rect">
            <a:avLst/>
          </a:prstGeom>
          <a:ln w="12700">
            <a:miter lim="400000"/>
          </a:ln>
        </p:spPr>
      </p:pic>
      <p:pic>
        <p:nvPicPr>
          <p:cNvPr id="248" name="download-1.jpg" descr="download-1.jpg"/>
          <p:cNvPicPr>
            <a:picLocks noChangeAspect="1"/>
          </p:cNvPicPr>
          <p:nvPr/>
        </p:nvPicPr>
        <p:blipFill>
          <a:blip r:embed="rId3"/>
          <a:stretch>
            <a:fillRect/>
          </a:stretch>
        </p:blipFill>
        <p:spPr>
          <a:xfrm>
            <a:off x="13255042" y="2739943"/>
            <a:ext cx="9952678" cy="10267922"/>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download-2.jpg" descr="download-2.jpg"/>
          <p:cNvPicPr>
            <a:picLocks noChangeAspect="1"/>
          </p:cNvPicPr>
          <p:nvPr/>
        </p:nvPicPr>
        <p:blipFill>
          <a:blip r:embed="rId2"/>
          <a:stretch>
            <a:fillRect/>
          </a:stretch>
        </p:blipFill>
        <p:spPr>
          <a:xfrm>
            <a:off x="4387864" y="2799008"/>
            <a:ext cx="16002850" cy="10649170"/>
          </a:xfrm>
          <a:prstGeom prst="rect">
            <a:avLst/>
          </a:prstGeom>
          <a:ln w="12700">
            <a:miter lim="400000"/>
          </a:ln>
        </p:spPr>
      </p:pic>
      <p:sp>
        <p:nvSpPr>
          <p:cNvPr id="251" name="‘Spoon Bridge and Cherry’ by Claus Oldenburg"/>
          <p:cNvSpPr txBox="1"/>
          <p:nvPr/>
        </p:nvSpPr>
        <p:spPr>
          <a:xfrm>
            <a:off x="4461117" y="505530"/>
            <a:ext cx="14205526" cy="17333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400">
                <a:solidFill>
                  <a:srgbClr val="FF2600"/>
                </a:solidFill>
              </a:defRPr>
            </a:lvl1pPr>
          </a:lstStyle>
          <a:p>
            <a:r>
              <a:t>‘Spoon Bridge and Cherry’ by Claus Oldenburg</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download-3.jpg" descr="download-3.jpg"/>
          <p:cNvPicPr>
            <a:picLocks noChangeAspect="1"/>
          </p:cNvPicPr>
          <p:nvPr/>
        </p:nvPicPr>
        <p:blipFill>
          <a:blip r:embed="rId2"/>
          <a:stretch>
            <a:fillRect/>
          </a:stretch>
        </p:blipFill>
        <p:spPr>
          <a:xfrm>
            <a:off x="4322036" y="1722000"/>
            <a:ext cx="15739928" cy="11000397"/>
          </a:xfrm>
          <a:prstGeom prst="rect">
            <a:avLst/>
          </a:prstGeom>
          <a:ln w="12700">
            <a:miter lim="400000"/>
          </a:ln>
        </p:spPr>
      </p:pic>
      <p:sp>
        <p:nvSpPr>
          <p:cNvPr id="254" name="This piece is called “EYE” by Tony Tasset and is in Dallas Texas"/>
          <p:cNvSpPr txBox="1"/>
          <p:nvPr/>
        </p:nvSpPr>
        <p:spPr>
          <a:xfrm>
            <a:off x="5218946" y="589779"/>
            <a:ext cx="14801686" cy="709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100">
                <a:solidFill>
                  <a:srgbClr val="00F900"/>
                </a:solidFill>
              </a:defRPr>
            </a:lvl1pPr>
          </a:lstStyle>
          <a:p>
            <a:r>
              <a:t>This piece is called “EYE” by Tony Tasset and is in Dallas Texas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download.jpg" descr="download.jpg"/>
          <p:cNvPicPr>
            <a:picLocks noChangeAspect="1"/>
          </p:cNvPicPr>
          <p:nvPr/>
        </p:nvPicPr>
        <p:blipFill>
          <a:blip r:embed="rId2"/>
          <a:stretch>
            <a:fillRect/>
          </a:stretch>
        </p:blipFill>
        <p:spPr>
          <a:xfrm>
            <a:off x="4442911" y="2735160"/>
            <a:ext cx="15498178" cy="10313331"/>
          </a:xfrm>
          <a:prstGeom prst="rect">
            <a:avLst/>
          </a:prstGeom>
          <a:ln w="12700">
            <a:miter lim="400000"/>
          </a:ln>
        </p:spPr>
      </p:pic>
      <p:sp>
        <p:nvSpPr>
          <p:cNvPr id="257" name="THIS SHOWS ‘SCALE’ COMPARING THE PEOPLE TO THE SPIDER SHOWS HOW BIG THE SPIDER SCULPTURE IS!"/>
          <p:cNvSpPr txBox="1"/>
          <p:nvPr/>
        </p:nvSpPr>
        <p:spPr>
          <a:xfrm>
            <a:off x="238920" y="1129974"/>
            <a:ext cx="22195003" cy="585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300"/>
            </a:lvl1pPr>
          </a:lstStyle>
          <a:p>
            <a:r>
              <a:t>THIS SHOWS ‘SCALE’ COMPARING THE PEOPLE TO THE SPIDER SHOWS HOW BIG THE SPIDER SCULPTURE IS!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Crouching Spider 4__OTIS.jpg" descr="Crouching Spider 4__OTIS.jpg"/>
          <p:cNvPicPr>
            <a:picLocks noChangeAspect="1"/>
          </p:cNvPicPr>
          <p:nvPr/>
        </p:nvPicPr>
        <p:blipFill>
          <a:blip r:embed="rId2"/>
          <a:stretch>
            <a:fillRect/>
          </a:stretch>
        </p:blipFill>
        <p:spPr>
          <a:xfrm>
            <a:off x="3861741" y="1685900"/>
            <a:ext cx="16660518" cy="11093946"/>
          </a:xfrm>
          <a:prstGeom prst="rect">
            <a:avLst/>
          </a:prstGeom>
          <a:ln w="12700">
            <a:miter lim="400000"/>
          </a:ln>
        </p:spPr>
      </p:pic>
      <p:sp>
        <p:nvSpPr>
          <p:cNvPr id="260" name="Look! A different kind of spider - public art sculpture by Louise Bourgeois!"/>
          <p:cNvSpPr txBox="1"/>
          <p:nvPr/>
        </p:nvSpPr>
        <p:spPr>
          <a:xfrm>
            <a:off x="3089158" y="822903"/>
            <a:ext cx="18658638" cy="746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400">
                <a:solidFill>
                  <a:srgbClr val="FFFC79"/>
                </a:solidFill>
              </a:defRPr>
            </a:lvl1pPr>
          </a:lstStyle>
          <a:p>
            <a:r>
              <a:t>Look! A different kind of spider - public art sculpture by Louise Bourgeois!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Vocabulary word:…"/>
          <p:cNvSpPr txBox="1"/>
          <p:nvPr/>
        </p:nvSpPr>
        <p:spPr>
          <a:xfrm>
            <a:off x="499618" y="1194235"/>
            <a:ext cx="8770812" cy="9075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8500"/>
            </a:pPr>
            <a:r>
              <a:rPr>
                <a:solidFill>
                  <a:srgbClr val="FF9300"/>
                </a:solidFill>
              </a:rPr>
              <a:t>Vocabulary word</a:t>
            </a:r>
            <a:r>
              <a:t>: </a:t>
            </a:r>
          </a:p>
          <a:p>
            <a:pPr>
              <a:defRPr sz="8500" b="1">
                <a:solidFill>
                  <a:srgbClr val="FFFB00"/>
                </a:solidFill>
              </a:defRPr>
            </a:pPr>
            <a:r>
              <a:t>SYMMETRY</a:t>
            </a:r>
          </a:p>
          <a:p>
            <a:pPr>
              <a:defRPr sz="8500">
                <a:solidFill>
                  <a:srgbClr val="00F900"/>
                </a:solidFill>
              </a:defRPr>
            </a:pPr>
            <a:r>
              <a:t>which means :</a:t>
            </a:r>
          </a:p>
          <a:p>
            <a:pPr>
              <a:defRPr sz="8500">
                <a:solidFill>
                  <a:srgbClr val="00F900"/>
                </a:solidFill>
              </a:defRPr>
            </a:pPr>
            <a:r>
              <a:t>Same</a:t>
            </a:r>
          </a:p>
          <a:p>
            <a:pPr>
              <a:defRPr sz="8500">
                <a:solidFill>
                  <a:srgbClr val="00F900"/>
                </a:solidFill>
              </a:defRPr>
            </a:pPr>
            <a:r>
              <a:t>On</a:t>
            </a:r>
          </a:p>
          <a:p>
            <a:pPr>
              <a:defRPr sz="8500">
                <a:solidFill>
                  <a:srgbClr val="00F900"/>
                </a:solidFill>
              </a:defRPr>
            </a:pPr>
            <a:r>
              <a:t>Both</a:t>
            </a:r>
          </a:p>
          <a:p>
            <a:pPr>
              <a:defRPr sz="8500"/>
            </a:pPr>
            <a:r>
              <a:rPr>
                <a:solidFill>
                  <a:srgbClr val="00F900"/>
                </a:solidFill>
              </a:rPr>
              <a:t>Sides !</a:t>
            </a:r>
            <a:r>
              <a:t> </a:t>
            </a:r>
          </a:p>
        </p:txBody>
      </p:sp>
      <p:sp>
        <p:nvSpPr>
          <p:cNvPr id="263" name="LIKE YOUR FACE!"/>
          <p:cNvSpPr txBox="1"/>
          <p:nvPr/>
        </p:nvSpPr>
        <p:spPr>
          <a:xfrm>
            <a:off x="8163200" y="10569375"/>
            <a:ext cx="8643355" cy="12673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7900"/>
            </a:pPr>
            <a:r>
              <a:rPr>
                <a:solidFill>
                  <a:srgbClr val="FF40FF"/>
                </a:solidFill>
              </a:rPr>
              <a:t>LIKE YOUR FACE!</a:t>
            </a:r>
            <a:r>
              <a:t> </a:t>
            </a:r>
          </a:p>
        </p:txBody>
      </p:sp>
      <p:pic>
        <p:nvPicPr>
          <p:cNvPr id="264" name="download-4.jpg" descr="download-4.jpg"/>
          <p:cNvPicPr>
            <a:picLocks noChangeAspect="1"/>
          </p:cNvPicPr>
          <p:nvPr/>
        </p:nvPicPr>
        <p:blipFill>
          <a:blip r:embed="rId2"/>
          <a:stretch>
            <a:fillRect/>
          </a:stretch>
        </p:blipFill>
        <p:spPr>
          <a:xfrm>
            <a:off x="9027732" y="1845397"/>
            <a:ext cx="15236623" cy="8453542"/>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his is another example of symmetry! See! It’s the same on both sides!"/>
          <p:cNvSpPr txBox="1"/>
          <p:nvPr/>
        </p:nvSpPr>
        <p:spPr>
          <a:xfrm>
            <a:off x="374478" y="833749"/>
            <a:ext cx="23635044" cy="982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5900">
                <a:solidFill>
                  <a:srgbClr val="FF40FF"/>
                </a:solidFill>
              </a:defRPr>
            </a:pPr>
            <a:r>
              <a:t>This is an</a:t>
            </a:r>
            <a:r>
              <a:rPr sz="5600"/>
              <a:t>other</a:t>
            </a:r>
            <a:r>
              <a:t> example of symmetry! See! It’s the same on both sides!</a:t>
            </a:r>
          </a:p>
        </p:txBody>
      </p:sp>
      <p:pic>
        <p:nvPicPr>
          <p:cNvPr id="267" name="images-5.jpg" descr="images-5.jpg"/>
          <p:cNvPicPr>
            <a:picLocks noChangeAspect="1"/>
          </p:cNvPicPr>
          <p:nvPr/>
        </p:nvPicPr>
        <p:blipFill>
          <a:blip r:embed="rId2"/>
          <a:stretch>
            <a:fillRect/>
          </a:stretch>
        </p:blipFill>
        <p:spPr>
          <a:xfrm>
            <a:off x="6150635" y="2439377"/>
            <a:ext cx="13189950" cy="9879733"/>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6fb301b8-5cdf-4705-9329-c77140abcf7a.jpg!Portrait.jpg" descr="6fb301b8-5cdf-4705-9329-c77140abcf7a.jpg!Portrait.jpg"/>
          <p:cNvPicPr>
            <a:picLocks noChangeAspect="1"/>
          </p:cNvPicPr>
          <p:nvPr/>
        </p:nvPicPr>
        <p:blipFill>
          <a:blip r:embed="rId2"/>
          <a:stretch>
            <a:fillRect/>
          </a:stretch>
        </p:blipFill>
        <p:spPr>
          <a:xfrm>
            <a:off x="6756915" y="1732282"/>
            <a:ext cx="10870170" cy="11625850"/>
          </a:xfrm>
          <a:prstGeom prst="rect">
            <a:avLst/>
          </a:prstGeom>
          <a:ln w="12700">
            <a:miter lim="400000"/>
          </a:ln>
        </p:spPr>
      </p:pic>
      <p:sp>
        <p:nvSpPr>
          <p:cNvPr id="270" name="Wouldn’t you just LOVE to meet this woman?????"/>
          <p:cNvSpPr txBox="1"/>
          <p:nvPr/>
        </p:nvSpPr>
        <p:spPr>
          <a:xfrm>
            <a:off x="595922" y="335197"/>
            <a:ext cx="23192157" cy="1291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8100"/>
            </a:pPr>
            <a:r>
              <a:rPr>
                <a:solidFill>
                  <a:srgbClr val="FF40FF"/>
                </a:solidFill>
              </a:rPr>
              <a:t>Wouldn’t you just LOVE to meet this woman</a:t>
            </a:r>
            <a:r>
              <a:rPr>
                <a:solidFill>
                  <a:srgbClr val="8EFA00"/>
                </a:solidFill>
              </a:rPr>
              <a:t>?</a:t>
            </a:r>
            <a:r>
              <a:rPr>
                <a:solidFill>
                  <a:srgbClr val="00FDFF"/>
                </a:solidFill>
              </a:rPr>
              <a:t>?</a:t>
            </a:r>
            <a:r>
              <a:rPr>
                <a:solidFill>
                  <a:srgbClr val="FF2600"/>
                </a:solidFill>
              </a:rPr>
              <a:t>?</a:t>
            </a:r>
            <a:r>
              <a:rPr>
                <a:solidFill>
                  <a:srgbClr val="73FDFF"/>
                </a:solidFill>
              </a:rPr>
              <a:t>?</a:t>
            </a:r>
            <a:r>
              <a:rPr>
                <a:solidFill>
                  <a:srgbClr val="00F900"/>
                </a:solidFill>
              </a:rPr>
              <a:t>?</a:t>
            </a:r>
          </a:p>
        </p:txBody>
      </p:sp>
      <p:sp>
        <p:nvSpPr>
          <p:cNvPr id="271" name="Art is a guaranty of sanity"/>
          <p:cNvSpPr txBox="1"/>
          <p:nvPr/>
        </p:nvSpPr>
        <p:spPr>
          <a:xfrm>
            <a:off x="8312067" y="12191245"/>
            <a:ext cx="8612951" cy="944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25500">
              <a:defRPr sz="5500" b="1"/>
            </a:lvl1pPr>
          </a:lstStyle>
          <a:p>
            <a:r>
              <a:t>Art is a guaranty of sanity</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Leigh Pawling March 2022"/>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Leigh Pawling March 2022</a:t>
            </a:r>
          </a:p>
        </p:txBody>
      </p:sp>
      <p:sp>
        <p:nvSpPr>
          <p:cNvPr id="209" name="LOUISE BOURGEOIS"/>
          <p:cNvSpPr txBox="1">
            <a:spLocks noGrp="1"/>
          </p:cNvSpPr>
          <p:nvPr>
            <p:ph type="ctrTitle"/>
          </p:nvPr>
        </p:nvSpPr>
        <p:spPr>
          <a:prstGeom prst="rect">
            <a:avLst/>
          </a:prstGeom>
        </p:spPr>
        <p:txBody>
          <a:bodyPr/>
          <a:lstStyle>
            <a:lvl1pPr>
              <a:defRPr>
                <a:solidFill>
                  <a:srgbClr val="FF40FF"/>
                </a:solidFill>
              </a:defRPr>
            </a:lvl1pPr>
          </a:lstStyle>
          <a:p>
            <a:r>
              <a:t>LOUISE BOURGEOIS</a:t>
            </a:r>
          </a:p>
        </p:txBody>
      </p:sp>
      <p:sp>
        <p:nvSpPr>
          <p:cNvPr id="210" name="SECOND GRADE"/>
          <p:cNvSpPr txBox="1">
            <a:spLocks noGrp="1"/>
          </p:cNvSpPr>
          <p:nvPr>
            <p:ph type="subTitle" sz="quarter" idx="1"/>
          </p:nvPr>
        </p:nvSpPr>
        <p:spPr>
          <a:prstGeom prst="rect">
            <a:avLst/>
          </a:prstGeom>
        </p:spPr>
        <p:txBody>
          <a:bodyPr/>
          <a:lstStyle>
            <a:lvl1pPr>
              <a:defRPr>
                <a:solidFill>
                  <a:srgbClr val="FF40FF"/>
                </a:solidFill>
              </a:defRPr>
            </a:lvl1pPr>
          </a:lstStyle>
          <a:p>
            <a:r>
              <a:t>SECOND GRADE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images-6.jpg" descr="images-6.jpg"/>
          <p:cNvPicPr>
            <a:picLocks noChangeAspect="1"/>
          </p:cNvPicPr>
          <p:nvPr/>
        </p:nvPicPr>
        <p:blipFill>
          <a:blip r:embed="rId2"/>
          <a:stretch>
            <a:fillRect/>
          </a:stretch>
        </p:blipFill>
        <p:spPr>
          <a:xfrm>
            <a:off x="6340250" y="2389645"/>
            <a:ext cx="12961705" cy="10515117"/>
          </a:xfrm>
          <a:prstGeom prst="rect">
            <a:avLst/>
          </a:prstGeom>
          <a:ln w="12700">
            <a:miter lim="400000"/>
          </a:ln>
        </p:spPr>
      </p:pic>
      <p:sp>
        <p:nvSpPr>
          <p:cNvPr id="274" name="Some of Louise’s drawings"/>
          <p:cNvSpPr txBox="1"/>
          <p:nvPr/>
        </p:nvSpPr>
        <p:spPr>
          <a:xfrm>
            <a:off x="6992950" y="869497"/>
            <a:ext cx="10750398" cy="1106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800">
                <a:solidFill>
                  <a:srgbClr val="FF9300"/>
                </a:solidFill>
              </a:defRPr>
            </a:lvl1pPr>
          </a:lstStyle>
          <a:p>
            <a:r>
              <a:t>Some of Louise’s drawings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Title 1"/>
          <p:cNvSpPr txBox="1">
            <a:spLocks noGrp="1"/>
          </p:cNvSpPr>
          <p:nvPr>
            <p:ph type="title"/>
          </p:nvPr>
        </p:nvSpPr>
        <p:spPr>
          <a:xfrm rot="20289106">
            <a:off x="5297250" y="4571539"/>
            <a:ext cx="21031202" cy="2651129"/>
          </a:xfrm>
          <a:prstGeom prst="rect">
            <a:avLst/>
          </a:prstGeom>
        </p:spPr>
        <p:txBody>
          <a:bodyPr/>
          <a:lstStyle>
            <a:lvl1pPr>
              <a:defRPr sz="14400"/>
            </a:lvl1pPr>
          </a:lstStyle>
          <a:p>
            <a:r>
              <a:t>materials</a:t>
            </a:r>
          </a:p>
        </p:txBody>
      </p:sp>
      <p:sp>
        <p:nvSpPr>
          <p:cNvPr id="277" name="Subtitle 2"/>
          <p:cNvSpPr txBox="1">
            <a:spLocks noGrp="1"/>
          </p:cNvSpPr>
          <p:nvPr>
            <p:ph type="body" sz="quarter" idx="1"/>
          </p:nvPr>
        </p:nvSpPr>
        <p:spPr>
          <a:xfrm rot="20293158">
            <a:off x="6363548" y="6925112"/>
            <a:ext cx="18288002" cy="3311523"/>
          </a:xfrm>
          <a:prstGeom prst="rect">
            <a:avLst/>
          </a:prstGeom>
        </p:spPr>
        <p:txBody>
          <a:bodyPr/>
          <a:lstStyle/>
          <a:p>
            <a:r>
              <a:t>For this lesson</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unnamed.jpg" descr="unnamed.jpg"/>
          <p:cNvPicPr>
            <a:picLocks noChangeAspect="1"/>
          </p:cNvPicPr>
          <p:nvPr/>
        </p:nvPicPr>
        <p:blipFill>
          <a:blip r:embed="rId2"/>
          <a:stretch>
            <a:fillRect/>
          </a:stretch>
        </p:blipFill>
        <p:spPr>
          <a:xfrm>
            <a:off x="10802765" y="-248024"/>
            <a:ext cx="14240529" cy="14212048"/>
          </a:xfrm>
          <a:prstGeom prst="rect">
            <a:avLst/>
          </a:prstGeom>
          <a:ln w="12700">
            <a:miter lim="400000"/>
          </a:ln>
        </p:spPr>
      </p:pic>
      <p:sp>
        <p:nvSpPr>
          <p:cNvPr id="280" name="Supplies you will need :…"/>
          <p:cNvSpPr txBox="1"/>
          <p:nvPr/>
        </p:nvSpPr>
        <p:spPr>
          <a:xfrm>
            <a:off x="-3087615" y="-4839718"/>
            <a:ext cx="16811282" cy="166181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5300"/>
            </a:pPr>
            <a:r>
              <a:t>Supplies you will need :</a:t>
            </a:r>
          </a:p>
          <a:p>
            <a:pPr>
              <a:defRPr sz="5300"/>
            </a:pPr>
            <a:r>
              <a:t> </a:t>
            </a:r>
          </a:p>
          <a:p>
            <a:pPr>
              <a:defRPr sz="5300"/>
            </a:pPr>
            <a:endParaRPr/>
          </a:p>
          <a:p>
            <a:pPr>
              <a:defRPr sz="5300"/>
            </a:pPr>
            <a:endParaRPr/>
          </a:p>
          <a:p>
            <a:pPr>
              <a:defRPr sz="5300"/>
            </a:pPr>
            <a:endParaRPr/>
          </a:p>
          <a:p>
            <a:pPr>
              <a:defRPr sz="5300">
                <a:solidFill>
                  <a:srgbClr val="FF2600"/>
                </a:solidFill>
              </a:defRPr>
            </a:pPr>
            <a:r>
              <a:t>Supplies needed: </a:t>
            </a:r>
          </a:p>
          <a:p>
            <a:pPr>
              <a:defRPr sz="5300">
                <a:solidFill>
                  <a:srgbClr val="FF2600"/>
                </a:solidFill>
              </a:defRPr>
            </a:pPr>
            <a:endParaRPr/>
          </a:p>
          <a:p>
            <a:pPr>
              <a:defRPr sz="5300">
                <a:solidFill>
                  <a:srgbClr val="FF2600"/>
                </a:solidFill>
              </a:defRPr>
            </a:pPr>
            <a:endParaRPr/>
          </a:p>
          <a:p>
            <a:pPr>
              <a:defRPr sz="5300">
                <a:solidFill>
                  <a:srgbClr val="FF2600"/>
                </a:solidFill>
              </a:defRPr>
            </a:pPr>
            <a:r>
              <a:t>Watercolor set and brush</a:t>
            </a:r>
          </a:p>
          <a:p>
            <a:pPr>
              <a:defRPr sz="5300">
                <a:solidFill>
                  <a:srgbClr val="FF2600"/>
                </a:solidFill>
              </a:defRPr>
            </a:pPr>
            <a:endParaRPr/>
          </a:p>
          <a:p>
            <a:pPr>
              <a:defRPr sz="5300">
                <a:solidFill>
                  <a:srgbClr val="FF2600"/>
                </a:solidFill>
              </a:defRPr>
            </a:pPr>
            <a:r>
              <a:t>Watercolor pad</a:t>
            </a:r>
          </a:p>
          <a:p>
            <a:pPr>
              <a:defRPr sz="5300">
                <a:solidFill>
                  <a:srgbClr val="FF2600"/>
                </a:solidFill>
              </a:defRPr>
            </a:pPr>
            <a:endParaRPr/>
          </a:p>
          <a:p>
            <a:pPr>
              <a:defRPr sz="5300">
                <a:solidFill>
                  <a:srgbClr val="FF2600"/>
                </a:solidFill>
              </a:defRPr>
            </a:pPr>
            <a:r>
              <a:t>Pencil</a:t>
            </a:r>
          </a:p>
          <a:p>
            <a:pPr>
              <a:defRPr sz="5300">
                <a:solidFill>
                  <a:srgbClr val="FF2600"/>
                </a:solidFill>
              </a:defRPr>
            </a:pPr>
            <a:endParaRPr/>
          </a:p>
          <a:p>
            <a:pPr>
              <a:defRPr sz="5300">
                <a:solidFill>
                  <a:srgbClr val="FF2600"/>
                </a:solidFill>
              </a:defRPr>
            </a:pPr>
            <a:r>
              <a:t>Magic marker/ black</a:t>
            </a:r>
          </a:p>
          <a:p>
            <a:pPr>
              <a:defRPr sz="5300">
                <a:solidFill>
                  <a:srgbClr val="FF2600"/>
                </a:solidFill>
              </a:defRPr>
            </a:pPr>
            <a:endParaRPr/>
          </a:p>
          <a:p>
            <a:pPr>
              <a:defRPr sz="5300">
                <a:solidFill>
                  <a:srgbClr val="FF2600"/>
                </a:solidFill>
              </a:defRPr>
            </a:pPr>
            <a:r>
              <a:t>Self hardening clay </a:t>
            </a:r>
          </a:p>
          <a:p>
            <a:pPr>
              <a:defRPr sz="5300">
                <a:solidFill>
                  <a:srgbClr val="FF2600"/>
                </a:solidFill>
              </a:defRPr>
            </a:pPr>
            <a:endParaRPr/>
          </a:p>
          <a:p>
            <a:pPr>
              <a:defRPr sz="5300">
                <a:solidFill>
                  <a:srgbClr val="FF2600"/>
                </a:solidFill>
              </a:defRPr>
            </a:pPr>
            <a:r>
              <a:t>Plastic bag to keep project in</a:t>
            </a:r>
          </a:p>
          <a:p>
            <a:pPr>
              <a:defRPr sz="5300">
                <a:solidFill>
                  <a:srgbClr val="FF2600"/>
                </a:solidFill>
              </a:defRPr>
            </a:pPr>
            <a:r>
              <a:t>Between classes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83b5c9c4d4be00819d8152213f3892b3.jpg" descr="83b5c9c4d4be00819d8152213f3892b3.jpg"/>
          <p:cNvPicPr>
            <a:picLocks noChangeAspect="1"/>
          </p:cNvPicPr>
          <p:nvPr/>
        </p:nvPicPr>
        <p:blipFill>
          <a:blip r:embed="rId2"/>
          <a:stretch>
            <a:fillRect/>
          </a:stretch>
        </p:blipFill>
        <p:spPr>
          <a:xfrm>
            <a:off x="7869358" y="2796509"/>
            <a:ext cx="8977039" cy="10824704"/>
          </a:xfrm>
          <a:prstGeom prst="rect">
            <a:avLst/>
          </a:prstGeom>
          <a:ln w="12700">
            <a:miter lim="400000"/>
          </a:ln>
        </p:spPr>
      </p:pic>
      <p:sp>
        <p:nvSpPr>
          <p:cNvPr id="283" name="Louise did a ‘study’ of the spider before doing her big sculpture! This is an example of two dimension"/>
          <p:cNvSpPr txBox="1"/>
          <p:nvPr/>
        </p:nvSpPr>
        <p:spPr>
          <a:xfrm>
            <a:off x="143636" y="47525"/>
            <a:ext cx="24096727" cy="24360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7800"/>
            </a:lvl1pPr>
          </a:lstStyle>
          <a:p>
            <a:r>
              <a:t>Louise did a ‘study’ of the spider before doing her big sculpture! This is an example of two dimension</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unnamed-1.jpg" descr="unnamed-1.jpg"/>
          <p:cNvPicPr>
            <a:picLocks noChangeAspect="1"/>
          </p:cNvPicPr>
          <p:nvPr/>
        </p:nvPicPr>
        <p:blipFill>
          <a:blip r:embed="rId2"/>
          <a:stretch>
            <a:fillRect/>
          </a:stretch>
        </p:blipFill>
        <p:spPr>
          <a:xfrm>
            <a:off x="7996042" y="1713262"/>
            <a:ext cx="7877194" cy="11626738"/>
          </a:xfrm>
          <a:prstGeom prst="rect">
            <a:avLst/>
          </a:prstGeom>
          <a:ln w="12700">
            <a:miter lim="400000"/>
          </a:ln>
        </p:spPr>
      </p:pic>
      <p:sp>
        <p:nvSpPr>
          <p:cNvPr id="286" name="Our study for our sculpture in watercolor, magic marker and pencil!"/>
          <p:cNvSpPr txBox="1"/>
          <p:nvPr/>
        </p:nvSpPr>
        <p:spPr>
          <a:xfrm>
            <a:off x="7504130" y="307083"/>
            <a:ext cx="8861019" cy="1206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700">
                <a:solidFill>
                  <a:srgbClr val="FFFB00"/>
                </a:solidFill>
              </a:defRPr>
            </a:lvl1pPr>
          </a:lstStyle>
          <a:p>
            <a:r>
              <a:t>Our study for our sculpture in watercolor, magic marker and pencil!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IMG-3483.jpg" descr="IMG-3483.jpg"/>
          <p:cNvPicPr>
            <a:picLocks noChangeAspect="1"/>
          </p:cNvPicPr>
          <p:nvPr/>
        </p:nvPicPr>
        <p:blipFill>
          <a:blip r:embed="rId2"/>
          <a:stretch>
            <a:fillRect/>
          </a:stretch>
        </p:blipFill>
        <p:spPr>
          <a:xfrm>
            <a:off x="2063218" y="1936658"/>
            <a:ext cx="8236626" cy="10982168"/>
          </a:xfrm>
          <a:prstGeom prst="rect">
            <a:avLst/>
          </a:prstGeom>
          <a:ln w="12700">
            <a:miter lim="400000"/>
          </a:ln>
        </p:spPr>
      </p:pic>
      <p:pic>
        <p:nvPicPr>
          <p:cNvPr id="289" name="IMG-3484.jpg" descr="IMG-3484.jpg"/>
          <p:cNvPicPr>
            <a:picLocks noChangeAspect="1"/>
          </p:cNvPicPr>
          <p:nvPr/>
        </p:nvPicPr>
        <p:blipFill>
          <a:blip r:embed="rId3"/>
          <a:stretch>
            <a:fillRect/>
          </a:stretch>
        </p:blipFill>
        <p:spPr>
          <a:xfrm>
            <a:off x="14163763" y="1936658"/>
            <a:ext cx="8236626" cy="10982168"/>
          </a:xfrm>
          <a:prstGeom prst="rect">
            <a:avLst/>
          </a:prstGeom>
          <a:ln w="12700">
            <a:miter lim="400000"/>
          </a:ln>
        </p:spPr>
      </p:pic>
      <p:sp>
        <p:nvSpPr>
          <p:cNvPr id="290" name="Fold paper in half horizontally and then in half vertically!"/>
          <p:cNvSpPr txBox="1"/>
          <p:nvPr/>
        </p:nvSpPr>
        <p:spPr>
          <a:xfrm>
            <a:off x="3592547" y="558285"/>
            <a:ext cx="16014066" cy="845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000"/>
            </a:lvl1pPr>
          </a:lstStyle>
          <a:p>
            <a:r>
              <a:t>Fold paper in half horizontally and then in half vertically!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IMG-3485.jpg" descr="IMG-3485.jpg"/>
          <p:cNvPicPr>
            <a:picLocks noChangeAspect="1"/>
          </p:cNvPicPr>
          <p:nvPr/>
        </p:nvPicPr>
        <p:blipFill>
          <a:blip r:embed="rId2"/>
          <a:stretch>
            <a:fillRect/>
          </a:stretch>
        </p:blipFill>
        <p:spPr>
          <a:xfrm>
            <a:off x="15399894" y="1822178"/>
            <a:ext cx="7075979" cy="9434638"/>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This makes four equal quarters"/>
          <p:cNvSpPr txBox="1"/>
          <p:nvPr/>
        </p:nvSpPr>
        <p:spPr>
          <a:xfrm>
            <a:off x="5940881" y="677448"/>
            <a:ext cx="13254500" cy="1081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600">
                <a:solidFill>
                  <a:srgbClr val="FFFC79"/>
                </a:solidFill>
              </a:defRPr>
            </a:lvl1pPr>
          </a:lstStyle>
          <a:p>
            <a:r>
              <a:t>This makes four equal quarters</a:t>
            </a:r>
          </a:p>
        </p:txBody>
      </p:sp>
      <p:sp>
        <p:nvSpPr>
          <p:cNvPr id="295" name="Rectangle"/>
          <p:cNvSpPr/>
          <p:nvPr/>
        </p:nvSpPr>
        <p:spPr>
          <a:xfrm>
            <a:off x="1534165" y="2093938"/>
            <a:ext cx="21750041" cy="11101872"/>
          </a:xfrm>
          <a:prstGeom prst="rect">
            <a:avLst/>
          </a:prstGeom>
          <a:solidFill>
            <a:schemeClr val="accent4"/>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pic>
        <p:nvPicPr>
          <p:cNvPr id="296" name="IMG-3485.jpg" descr="IMG-3485.jpg"/>
          <p:cNvPicPr>
            <a:picLocks noChangeAspect="1"/>
          </p:cNvPicPr>
          <p:nvPr/>
        </p:nvPicPr>
        <p:blipFill>
          <a:blip r:embed="rId2"/>
          <a:stretch>
            <a:fillRect/>
          </a:stretch>
        </p:blipFill>
        <p:spPr>
          <a:xfrm>
            <a:off x="9590177" y="2728367"/>
            <a:ext cx="7374761" cy="9833014"/>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IMG-3486.jpg" descr="IMG-3486.jpg"/>
          <p:cNvPicPr>
            <a:picLocks noChangeAspect="1"/>
          </p:cNvPicPr>
          <p:nvPr/>
        </p:nvPicPr>
        <p:blipFill>
          <a:blip r:embed="rId2"/>
          <a:stretch>
            <a:fillRect/>
          </a:stretch>
        </p:blipFill>
        <p:spPr>
          <a:xfrm>
            <a:off x="16571969" y="3128833"/>
            <a:ext cx="7647046" cy="10196060"/>
          </a:xfrm>
          <a:prstGeom prst="rect">
            <a:avLst/>
          </a:prstGeom>
          <a:ln w="12700">
            <a:miter lim="400000"/>
          </a:ln>
        </p:spPr>
      </p:pic>
      <p:sp>
        <p:nvSpPr>
          <p:cNvPr id="299" name="Now, make diagonal lines with a straight edge or ruler"/>
          <p:cNvSpPr txBox="1"/>
          <p:nvPr/>
        </p:nvSpPr>
        <p:spPr>
          <a:xfrm>
            <a:off x="1933204" y="1364655"/>
            <a:ext cx="20185838" cy="1081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600">
                <a:solidFill>
                  <a:srgbClr val="FFFB00"/>
                </a:solidFill>
              </a:defRPr>
            </a:lvl1pPr>
          </a:lstStyle>
          <a:p>
            <a:r>
              <a:t>Now, make diagonal lines with a straight edge or ruler</a:t>
            </a:r>
          </a:p>
        </p:txBody>
      </p:sp>
      <p:sp>
        <p:nvSpPr>
          <p:cNvPr id="300" name="Rounded Rectangle"/>
          <p:cNvSpPr/>
          <p:nvPr/>
        </p:nvSpPr>
        <p:spPr>
          <a:xfrm>
            <a:off x="1591024" y="2654322"/>
            <a:ext cx="22457334" cy="10514661"/>
          </a:xfrm>
          <a:prstGeom prst="roundRect">
            <a:avLst>
              <a:gd name="adj" fmla="val 1812"/>
            </a:avLst>
          </a:prstGeom>
          <a:solidFill>
            <a:schemeClr val="accent6"/>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pic>
        <p:nvPicPr>
          <p:cNvPr id="301" name="IMG-3486.jpg" descr="IMG-3486.jpg"/>
          <p:cNvPicPr>
            <a:picLocks noChangeAspect="1"/>
          </p:cNvPicPr>
          <p:nvPr/>
        </p:nvPicPr>
        <p:blipFill>
          <a:blip r:embed="rId2"/>
          <a:stretch>
            <a:fillRect/>
          </a:stretch>
        </p:blipFill>
        <p:spPr>
          <a:xfrm>
            <a:off x="8368477" y="2927520"/>
            <a:ext cx="7647046" cy="10196061"/>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Now…. We construct our spider! It’s going to have… eight legs! And our paper is ready! YAY"/>
          <p:cNvSpPr txBox="1"/>
          <p:nvPr/>
        </p:nvSpPr>
        <p:spPr>
          <a:xfrm>
            <a:off x="105670" y="1063260"/>
            <a:ext cx="24172660" cy="7837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600">
                <a:solidFill>
                  <a:srgbClr val="FF9300"/>
                </a:solidFill>
              </a:defRPr>
            </a:lvl1pPr>
          </a:lstStyle>
          <a:p>
            <a:pPr>
              <a:defRPr>
                <a:solidFill>
                  <a:srgbClr val="FFFFFF"/>
                </a:solidFill>
              </a:defRPr>
            </a:pPr>
            <a:r>
              <a:rPr>
                <a:solidFill>
                  <a:srgbClr val="FF9300"/>
                </a:solidFill>
              </a:rPr>
              <a:t>Now…. We construct our spider! It’s going to have… eight legs! And our paper is ready! YAY</a:t>
            </a:r>
          </a:p>
        </p:txBody>
      </p:sp>
      <p:pic>
        <p:nvPicPr>
          <p:cNvPr id="304" name="IMG-3487.jpg" descr="IMG-3487.jpg"/>
          <p:cNvPicPr>
            <a:picLocks noChangeAspect="1"/>
          </p:cNvPicPr>
          <p:nvPr/>
        </p:nvPicPr>
        <p:blipFill>
          <a:blip r:embed="rId2"/>
          <a:stretch>
            <a:fillRect/>
          </a:stretch>
        </p:blipFill>
        <p:spPr>
          <a:xfrm>
            <a:off x="8062555" y="2735745"/>
            <a:ext cx="7595379" cy="10127171"/>
          </a:xfrm>
          <a:prstGeom prst="rect">
            <a:avLst/>
          </a:prstGeom>
          <a:ln w="12700">
            <a:miter lim="400000"/>
          </a:ln>
        </p:spPr>
      </p:pic>
      <p:sp>
        <p:nvSpPr>
          <p:cNvPr id="305" name="Rounded Rectangle"/>
          <p:cNvSpPr/>
          <p:nvPr/>
        </p:nvSpPr>
        <p:spPr>
          <a:xfrm>
            <a:off x="1757695" y="2244898"/>
            <a:ext cx="20205099" cy="11108864"/>
          </a:xfrm>
          <a:prstGeom prst="roundRect">
            <a:avLst>
              <a:gd name="adj" fmla="val 1715"/>
            </a:avLst>
          </a:prstGeom>
          <a:solidFill>
            <a:schemeClr val="accent6"/>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pic>
        <p:nvPicPr>
          <p:cNvPr id="306" name="IMG-3487.jpg" descr="IMG-3487.jpg"/>
          <p:cNvPicPr>
            <a:picLocks noChangeAspect="1"/>
          </p:cNvPicPr>
          <p:nvPr/>
        </p:nvPicPr>
        <p:blipFill>
          <a:blip r:embed="rId2"/>
          <a:stretch>
            <a:fillRect/>
          </a:stretch>
        </p:blipFill>
        <p:spPr>
          <a:xfrm>
            <a:off x="8189555" y="2862745"/>
            <a:ext cx="7595379" cy="1012717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download-3.jpg" descr="download-3.jpg"/>
          <p:cNvPicPr>
            <a:picLocks noChangeAspect="1"/>
          </p:cNvPicPr>
          <p:nvPr/>
        </p:nvPicPr>
        <p:blipFill>
          <a:blip r:embed="rId2"/>
          <a:stretch>
            <a:fillRect/>
          </a:stretch>
        </p:blipFill>
        <p:spPr>
          <a:xfrm>
            <a:off x="9145134" y="92040"/>
            <a:ext cx="10096894" cy="13531920"/>
          </a:xfrm>
          <a:prstGeom prst="rect">
            <a:avLst/>
          </a:prstGeom>
          <a:ln w="12700">
            <a:miter lim="400000"/>
          </a:ln>
        </p:spPr>
      </p:pic>
      <p:sp>
        <p:nvSpPr>
          <p:cNvPr id="213" name="LOUISE"/>
          <p:cNvSpPr txBox="1"/>
          <p:nvPr/>
        </p:nvSpPr>
        <p:spPr>
          <a:xfrm>
            <a:off x="4168549" y="951408"/>
            <a:ext cx="672999" cy="57941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300">
                <a:solidFill>
                  <a:srgbClr val="FF40FF"/>
                </a:solidFill>
              </a:defRPr>
            </a:lvl1pPr>
          </a:lstStyle>
          <a:p>
            <a:r>
              <a:t>LOUISE</a:t>
            </a:r>
          </a:p>
        </p:txBody>
      </p:sp>
      <p:sp>
        <p:nvSpPr>
          <p:cNvPr id="214" name="BOURGEOIS"/>
          <p:cNvSpPr txBox="1"/>
          <p:nvPr/>
        </p:nvSpPr>
        <p:spPr>
          <a:xfrm>
            <a:off x="2017213" y="8290290"/>
            <a:ext cx="4975671" cy="1069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500">
                <a:solidFill>
                  <a:srgbClr val="FF40FF"/>
                </a:solidFill>
              </a:defRPr>
            </a:lvl1pPr>
          </a:lstStyle>
          <a:p>
            <a:r>
              <a:t>BOURGEOIS</a:t>
            </a:r>
          </a:p>
        </p:txBody>
      </p:sp>
      <p:sp>
        <p:nvSpPr>
          <p:cNvPr id="215" name="1911-2010"/>
          <p:cNvSpPr txBox="1"/>
          <p:nvPr/>
        </p:nvSpPr>
        <p:spPr>
          <a:xfrm>
            <a:off x="2528156" y="11636039"/>
            <a:ext cx="3308656" cy="870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200">
                <a:solidFill>
                  <a:srgbClr val="FF40FF"/>
                </a:solidFill>
              </a:defRPr>
            </a:lvl1pPr>
          </a:lstStyle>
          <a:p>
            <a:r>
              <a:t>1911-2010</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IMG-3488.jpg" descr="IMG-3488.jpg"/>
          <p:cNvPicPr>
            <a:picLocks noChangeAspect="1"/>
          </p:cNvPicPr>
          <p:nvPr/>
        </p:nvPicPr>
        <p:blipFill>
          <a:blip r:embed="rId2"/>
          <a:stretch>
            <a:fillRect/>
          </a:stretch>
        </p:blipFill>
        <p:spPr>
          <a:xfrm>
            <a:off x="8417055" y="2254333"/>
            <a:ext cx="7549890" cy="10958781"/>
          </a:xfrm>
          <a:prstGeom prst="rect">
            <a:avLst/>
          </a:prstGeom>
          <a:ln w="12700">
            <a:miter lim="400000"/>
          </a:ln>
        </p:spPr>
      </p:pic>
      <p:sp>
        <p:nvSpPr>
          <p:cNvPr id="309" name="We now create eight legs using  mid line as guide to chunk up those legs!"/>
          <p:cNvSpPr txBox="1"/>
          <p:nvPr/>
        </p:nvSpPr>
        <p:spPr>
          <a:xfrm>
            <a:off x="1634478" y="624373"/>
            <a:ext cx="20214566"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900"/>
            </a:pPr>
            <a:r>
              <a:rPr sz="4800">
                <a:solidFill>
                  <a:srgbClr val="FF40FF"/>
                </a:solidFill>
              </a:rPr>
              <a:t>We now create eight legs using  mid line as guide to chunk up those legs!</a:t>
            </a:r>
            <a:r>
              <a:t> </a:t>
            </a:r>
          </a:p>
        </p:txBody>
      </p:sp>
      <p:sp>
        <p:nvSpPr>
          <p:cNvPr id="310" name="Rounded Rectangle"/>
          <p:cNvSpPr/>
          <p:nvPr/>
        </p:nvSpPr>
        <p:spPr>
          <a:xfrm>
            <a:off x="2806474" y="1766424"/>
            <a:ext cx="19175540" cy="11447035"/>
          </a:xfrm>
          <a:prstGeom prst="roundRect">
            <a:avLst>
              <a:gd name="adj" fmla="val 1664"/>
            </a:avLst>
          </a:prstGeom>
          <a:solidFill>
            <a:schemeClr val="accent1">
              <a:lumOff val="13575"/>
            </a:schemeClr>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pic>
        <p:nvPicPr>
          <p:cNvPr id="311" name="IMG-3488.jpg" descr="IMG-3488.jpg"/>
          <p:cNvPicPr>
            <a:picLocks noChangeAspect="1"/>
          </p:cNvPicPr>
          <p:nvPr/>
        </p:nvPicPr>
        <p:blipFill>
          <a:blip r:embed="rId2"/>
          <a:stretch>
            <a:fillRect/>
          </a:stretch>
        </p:blipFill>
        <p:spPr>
          <a:xfrm>
            <a:off x="8765195" y="2381333"/>
            <a:ext cx="7107610" cy="10316803"/>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unnamed-1.jpg" descr="unnamed-1.jpg"/>
          <p:cNvPicPr>
            <a:picLocks noChangeAspect="1"/>
          </p:cNvPicPr>
          <p:nvPr/>
        </p:nvPicPr>
        <p:blipFill>
          <a:blip r:embed="rId2"/>
          <a:stretch>
            <a:fillRect/>
          </a:stretch>
        </p:blipFill>
        <p:spPr>
          <a:xfrm>
            <a:off x="7996042" y="1713262"/>
            <a:ext cx="7877194" cy="11626738"/>
          </a:xfrm>
          <a:prstGeom prst="rect">
            <a:avLst/>
          </a:prstGeom>
          <a:ln w="12700">
            <a:miter lim="400000"/>
          </a:ln>
        </p:spPr>
      </p:pic>
      <p:sp>
        <p:nvSpPr>
          <p:cNvPr id="314" name="Now we make those legs hairy and scary!"/>
          <p:cNvSpPr txBox="1"/>
          <p:nvPr/>
        </p:nvSpPr>
        <p:spPr>
          <a:xfrm>
            <a:off x="6361150" y="570807"/>
            <a:ext cx="11661700" cy="820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lvl1pPr>
          </a:lstStyle>
          <a:p>
            <a:r>
              <a:t>Now we make those legs hairy and scary!</a:t>
            </a:r>
          </a:p>
        </p:txBody>
      </p:sp>
      <p:sp>
        <p:nvSpPr>
          <p:cNvPr id="315" name="Rounded Rectangle"/>
          <p:cNvSpPr/>
          <p:nvPr/>
        </p:nvSpPr>
        <p:spPr>
          <a:xfrm>
            <a:off x="2547861" y="1713262"/>
            <a:ext cx="18773556" cy="11626738"/>
          </a:xfrm>
          <a:prstGeom prst="roundRect">
            <a:avLst>
              <a:gd name="adj" fmla="val 1638"/>
            </a:avLst>
          </a:prstGeom>
          <a:solidFill>
            <a:schemeClr val="accent3"/>
          </a:solidFill>
          <a:ln w="12700">
            <a:miter lim="400000"/>
          </a:ln>
        </p:spPr>
        <p:txBody>
          <a:bodyPr lIns="50800" tIns="50800" rIns="50800" bIns="5080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pic>
        <p:nvPicPr>
          <p:cNvPr id="316" name="IMG-3488.jpg" descr="IMG-3488.jpg"/>
          <p:cNvPicPr>
            <a:picLocks noChangeAspect="1"/>
          </p:cNvPicPr>
          <p:nvPr/>
        </p:nvPicPr>
        <p:blipFill>
          <a:blip r:embed="rId3"/>
          <a:stretch>
            <a:fillRect/>
          </a:stretch>
        </p:blipFill>
        <p:spPr>
          <a:xfrm>
            <a:off x="8417055" y="2254333"/>
            <a:ext cx="7549890" cy="10958781"/>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IMG-3551.jpg" descr="IMG-3551.jpg"/>
          <p:cNvPicPr>
            <a:picLocks noChangeAspect="1"/>
          </p:cNvPicPr>
          <p:nvPr/>
        </p:nvPicPr>
        <p:blipFill>
          <a:blip r:embed="rId2"/>
          <a:stretch>
            <a:fillRect/>
          </a:stretch>
        </p:blipFill>
        <p:spPr>
          <a:xfrm>
            <a:off x="7810707" y="1961227"/>
            <a:ext cx="8762586" cy="11689289"/>
          </a:xfrm>
          <a:prstGeom prst="rect">
            <a:avLst/>
          </a:prstGeom>
          <a:ln w="12700">
            <a:miter lim="400000"/>
          </a:ln>
        </p:spPr>
      </p:pic>
      <p:sp>
        <p:nvSpPr>
          <p:cNvPr id="319" name="Start with half the amount of clay from your pack.  Make sure you put rest of clay in plastic bag…"/>
          <p:cNvSpPr txBox="1"/>
          <p:nvPr/>
        </p:nvSpPr>
        <p:spPr>
          <a:xfrm>
            <a:off x="716090" y="362778"/>
            <a:ext cx="22288310" cy="1331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100"/>
            </a:pPr>
            <a:r>
              <a:t>Start with half the amount of clay from your pack.  Make sure you put rest of clay in plastic bag </a:t>
            </a:r>
          </a:p>
          <a:p>
            <a:pPr>
              <a:defRPr sz="4100"/>
            </a:pPr>
            <a:r>
              <a:t>Or it will dry out.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IMG-3552.jpg" descr="IMG-3552.jpg"/>
          <p:cNvPicPr>
            <a:picLocks noChangeAspect="1"/>
          </p:cNvPicPr>
          <p:nvPr/>
        </p:nvPicPr>
        <p:blipFill>
          <a:blip r:embed="rId2"/>
          <a:stretch>
            <a:fillRect/>
          </a:stretch>
        </p:blipFill>
        <p:spPr>
          <a:xfrm>
            <a:off x="5343697" y="3257469"/>
            <a:ext cx="13696606" cy="8327536"/>
          </a:xfrm>
          <a:prstGeom prst="rect">
            <a:avLst/>
          </a:prstGeom>
          <a:ln w="12700">
            <a:miter lim="400000"/>
          </a:ln>
        </p:spPr>
      </p:pic>
      <p:sp>
        <p:nvSpPr>
          <p:cNvPr id="322" name="Divide that clay into two pieces - in two dimension these…"/>
          <p:cNvSpPr txBox="1"/>
          <p:nvPr/>
        </p:nvSpPr>
        <p:spPr>
          <a:xfrm>
            <a:off x="287910" y="1182237"/>
            <a:ext cx="21594951" cy="2109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6700">
                <a:solidFill>
                  <a:srgbClr val="FFFB00"/>
                </a:solidFill>
              </a:defRPr>
            </a:pPr>
            <a:r>
              <a:t>Divide that clay into two pieces - in two dimension these </a:t>
            </a:r>
          </a:p>
          <a:p>
            <a:pPr>
              <a:defRPr sz="6700">
                <a:solidFill>
                  <a:srgbClr val="FFFB00"/>
                </a:solidFill>
              </a:defRPr>
            </a:pPr>
            <a:r>
              <a:t>Are circles- in three dimension they are called spheres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IMG-3553-1.jpg" descr="IMG-3553-1.jpg"/>
          <p:cNvPicPr>
            <a:picLocks noChangeAspect="1"/>
          </p:cNvPicPr>
          <p:nvPr/>
        </p:nvPicPr>
        <p:blipFill>
          <a:blip r:embed="rId2"/>
          <a:stretch>
            <a:fillRect/>
          </a:stretch>
        </p:blipFill>
        <p:spPr>
          <a:xfrm>
            <a:off x="8221024" y="2415828"/>
            <a:ext cx="7941952" cy="10589269"/>
          </a:xfrm>
          <a:prstGeom prst="rect">
            <a:avLst/>
          </a:prstGeom>
          <a:ln w="12700">
            <a:miter lim="400000"/>
          </a:ln>
        </p:spPr>
      </p:pic>
      <p:sp>
        <p:nvSpPr>
          <p:cNvPr id="325" name="Divide those two balls into half to make four balls"/>
          <p:cNvSpPr txBox="1"/>
          <p:nvPr/>
        </p:nvSpPr>
        <p:spPr>
          <a:xfrm>
            <a:off x="4943112" y="1097139"/>
            <a:ext cx="14497775" cy="858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100"/>
            </a:lvl1pPr>
          </a:lstStyle>
          <a:p>
            <a:r>
              <a:t>Divide those two balls into half to make four balls </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 name="IMG-3554.jpg" descr="IMG-3554.jpg"/>
          <p:cNvPicPr>
            <a:picLocks noChangeAspect="1"/>
          </p:cNvPicPr>
          <p:nvPr/>
        </p:nvPicPr>
        <p:blipFill>
          <a:blip r:embed="rId2"/>
          <a:stretch>
            <a:fillRect/>
          </a:stretch>
        </p:blipFill>
        <p:spPr>
          <a:xfrm>
            <a:off x="7418784" y="2878939"/>
            <a:ext cx="9546432" cy="9890105"/>
          </a:xfrm>
          <a:prstGeom prst="rect">
            <a:avLst/>
          </a:prstGeom>
          <a:ln w="12700">
            <a:miter lim="400000"/>
          </a:ln>
        </p:spPr>
      </p:pic>
      <p:sp>
        <p:nvSpPr>
          <p:cNvPr id="328" name="Divide those four balls into half to make eight balls / spheres"/>
          <p:cNvSpPr txBox="1"/>
          <p:nvPr/>
        </p:nvSpPr>
        <p:spPr>
          <a:xfrm>
            <a:off x="2922407" y="296489"/>
            <a:ext cx="17946027" cy="1657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300">
                <a:solidFill>
                  <a:srgbClr val="8EFA00"/>
                </a:solidFill>
              </a:defRPr>
            </a:lvl1pPr>
          </a:lstStyle>
          <a:p>
            <a:r>
              <a:t>Divide those four balls into half to make eight balls / spheres</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IMG-3555-1.jpg" descr="IMG-3555-1.jpg"/>
          <p:cNvPicPr>
            <a:picLocks noChangeAspect="1"/>
          </p:cNvPicPr>
          <p:nvPr/>
        </p:nvPicPr>
        <p:blipFill>
          <a:blip r:embed="rId2"/>
          <a:stretch>
            <a:fillRect/>
          </a:stretch>
        </p:blipFill>
        <p:spPr>
          <a:xfrm>
            <a:off x="6343169" y="3107316"/>
            <a:ext cx="11697662" cy="8632875"/>
          </a:xfrm>
          <a:prstGeom prst="rect">
            <a:avLst/>
          </a:prstGeom>
          <a:ln w="12700">
            <a:miter lim="400000"/>
          </a:ln>
        </p:spPr>
      </p:pic>
      <p:sp>
        <p:nvSpPr>
          <p:cNvPr id="331" name="Now, take a quarter of each ball off to create on bigger sphere.  That big sphere is divided into two pieces…"/>
          <p:cNvSpPr txBox="1"/>
          <p:nvPr/>
        </p:nvSpPr>
        <p:spPr>
          <a:xfrm>
            <a:off x="100075" y="754449"/>
            <a:ext cx="24183849" cy="1306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solidFill>
                  <a:srgbClr val="00FDFF"/>
                </a:solidFill>
              </a:defRPr>
            </a:pPr>
            <a:r>
              <a:t>Now, take a quarter of each ball off to create on bigger sphere.  That big sphere is divided into two pieces </a:t>
            </a:r>
          </a:p>
          <a:p>
            <a:pPr>
              <a:defRPr sz="4000">
                <a:solidFill>
                  <a:srgbClr val="00FDFF"/>
                </a:solidFill>
              </a:defRPr>
            </a:pPr>
            <a:r>
              <a:t>To make the head and body of the spider!</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IMG-3556.jpg" descr="IMG-3556.jpg"/>
          <p:cNvPicPr>
            <a:picLocks noChangeAspect="1"/>
          </p:cNvPicPr>
          <p:nvPr/>
        </p:nvPicPr>
        <p:blipFill>
          <a:blip r:embed="rId2"/>
          <a:stretch>
            <a:fillRect/>
          </a:stretch>
        </p:blipFill>
        <p:spPr>
          <a:xfrm>
            <a:off x="7654849" y="2593067"/>
            <a:ext cx="9074302" cy="10018030"/>
          </a:xfrm>
          <a:prstGeom prst="rect">
            <a:avLst/>
          </a:prstGeom>
          <a:ln w="12700">
            <a:miter lim="400000"/>
          </a:ln>
        </p:spPr>
      </p:pic>
      <p:sp>
        <p:nvSpPr>
          <p:cNvPr id="334" name="The balls are rolled out into cylinders to create the legs.  The two balls are joined to create the head and body…"/>
          <p:cNvSpPr txBox="1"/>
          <p:nvPr/>
        </p:nvSpPr>
        <p:spPr>
          <a:xfrm>
            <a:off x="66370" y="-4392"/>
            <a:ext cx="24251260" cy="18403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900">
                <a:solidFill>
                  <a:srgbClr val="FF85FF"/>
                </a:solidFill>
              </a:defRPr>
            </a:pPr>
            <a:r>
              <a:t>The balls are rolled out into cylinders to create the legs.  The two balls are joined to create the head and body</a:t>
            </a:r>
          </a:p>
          <a:p>
            <a:pPr>
              <a:defRPr sz="3900">
                <a:solidFill>
                  <a:srgbClr val="FF85FF"/>
                </a:solidFill>
              </a:defRPr>
            </a:pPr>
            <a:r>
              <a:t>The legs are carefully put on the body. </a:t>
            </a:r>
          </a:p>
          <a:p>
            <a:pPr>
              <a:defRPr sz="3800"/>
            </a:pPr>
            <a:r>
              <a:rPr sz="3900">
                <a:solidFill>
                  <a:srgbClr val="FF85FF"/>
                </a:solidFill>
              </a:rPr>
              <a:t> And viola! There is you Louise Bourgeois inspired spider</a:t>
            </a:r>
            <a:r>
              <a:rPr>
                <a:solidFill>
                  <a:srgbClr val="FF40FF"/>
                </a:solidFill>
              </a:rPr>
              <a:t>!</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unnamed.jpg" descr="unnamed.jpg"/>
          <p:cNvPicPr>
            <a:picLocks noChangeAspect="1"/>
          </p:cNvPicPr>
          <p:nvPr/>
        </p:nvPicPr>
        <p:blipFill>
          <a:blip r:embed="rId2"/>
          <a:stretch>
            <a:fillRect/>
          </a:stretch>
        </p:blipFill>
        <p:spPr>
          <a:xfrm>
            <a:off x="7145352" y="4000500"/>
            <a:ext cx="10093297" cy="9083967"/>
          </a:xfrm>
          <a:prstGeom prst="rect">
            <a:avLst/>
          </a:prstGeom>
          <a:ln w="12700">
            <a:miter lim="400000"/>
          </a:ln>
        </p:spPr>
      </p:pic>
      <p:sp>
        <p:nvSpPr>
          <p:cNvPr id="337" name="This is what our finished spider will look like! We roll the balls of clay into balls and cylinders put it all…"/>
          <p:cNvSpPr txBox="1"/>
          <p:nvPr/>
        </p:nvSpPr>
        <p:spPr>
          <a:xfrm>
            <a:off x="1003725" y="1624906"/>
            <a:ext cx="22376550" cy="12561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900">
                <a:solidFill>
                  <a:srgbClr val="FF9300"/>
                </a:solidFill>
              </a:defRPr>
            </a:pPr>
            <a:r>
              <a:t>This is what our finished spider will look like! We roll the balls of clay into balls and cylinders put it all </a:t>
            </a:r>
          </a:p>
          <a:p>
            <a:pPr>
              <a:defRPr sz="3900">
                <a:solidFill>
                  <a:srgbClr val="FF9300"/>
                </a:solidFill>
              </a:defRPr>
            </a:pPr>
            <a:r>
              <a:t>Together and then paint with our watercolors and markers! FUN!!!!!</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Title 1"/>
          <p:cNvSpPr txBox="1">
            <a:spLocks noGrp="1"/>
          </p:cNvSpPr>
          <p:nvPr>
            <p:ph type="title"/>
          </p:nvPr>
        </p:nvSpPr>
        <p:spPr>
          <a:prstGeom prst="rect">
            <a:avLst/>
          </a:prstGeom>
        </p:spPr>
        <p:txBody>
          <a:bodyPr/>
          <a:lstStyle/>
          <a:p>
            <a:r>
              <a:t>vocabulary</a:t>
            </a:r>
          </a:p>
        </p:txBody>
      </p:sp>
      <p:sp>
        <p:nvSpPr>
          <p:cNvPr id="340" name="Content Placeholder 2"/>
          <p:cNvSpPr txBox="1">
            <a:spLocks noGrp="1"/>
          </p:cNvSpPr>
          <p:nvPr>
            <p:ph type="body" idx="1"/>
          </p:nvPr>
        </p:nvSpPr>
        <p:spPr>
          <a:xfrm>
            <a:off x="1676400" y="3606522"/>
            <a:ext cx="21031200" cy="8702676"/>
          </a:xfrm>
          <a:prstGeom prst="rect">
            <a:avLst/>
          </a:prstGeom>
        </p:spPr>
        <p:txBody>
          <a:bodyPr/>
          <a:lstStyle/>
          <a:p>
            <a:pPr marL="224027" indent="-224027" defTabSz="896111">
              <a:spcBef>
                <a:spcPts val="900"/>
              </a:spcBef>
              <a:defRPr sz="2744"/>
            </a:pPr>
            <a:endParaRPr/>
          </a:p>
          <a:p>
            <a:pPr marL="224027" indent="-224027" defTabSz="896111">
              <a:spcBef>
                <a:spcPts val="900"/>
              </a:spcBef>
              <a:defRPr sz="2744"/>
            </a:pPr>
            <a:r>
              <a:t>Public art</a:t>
            </a:r>
          </a:p>
          <a:p>
            <a:pPr marL="224027" indent="-224027" defTabSz="896111">
              <a:spcBef>
                <a:spcPts val="900"/>
              </a:spcBef>
              <a:defRPr sz="2744"/>
            </a:pPr>
            <a:r>
              <a:t>Sculpture</a:t>
            </a:r>
          </a:p>
          <a:p>
            <a:pPr marL="224027" indent="-224027" defTabSz="896111">
              <a:spcBef>
                <a:spcPts val="900"/>
              </a:spcBef>
              <a:defRPr sz="2744"/>
            </a:pPr>
            <a:r>
              <a:t>Scale</a:t>
            </a:r>
          </a:p>
          <a:p>
            <a:pPr marL="224027" indent="-224027" defTabSz="896111">
              <a:spcBef>
                <a:spcPts val="900"/>
              </a:spcBef>
              <a:defRPr sz="2744"/>
            </a:pPr>
            <a:r>
              <a:t>Subtle</a:t>
            </a:r>
          </a:p>
          <a:p>
            <a:pPr marL="224027" indent="-224027" defTabSz="896111">
              <a:spcBef>
                <a:spcPts val="900"/>
              </a:spcBef>
              <a:defRPr sz="2744"/>
            </a:pPr>
            <a:r>
              <a:t>Symmetry</a:t>
            </a:r>
          </a:p>
          <a:p>
            <a:pPr marL="224027" indent="-224027" defTabSz="896111">
              <a:spcBef>
                <a:spcPts val="900"/>
              </a:spcBef>
              <a:defRPr sz="2744"/>
            </a:pPr>
            <a:r>
              <a:t>vertical</a:t>
            </a:r>
          </a:p>
          <a:p>
            <a:pPr marL="224027" indent="-224027" defTabSz="896111">
              <a:spcBef>
                <a:spcPts val="900"/>
              </a:spcBef>
              <a:defRPr sz="2744"/>
            </a:pPr>
            <a:r>
              <a:t>Horizontal</a:t>
            </a:r>
          </a:p>
          <a:p>
            <a:pPr marL="224027" indent="-224027" defTabSz="896111">
              <a:spcBef>
                <a:spcPts val="900"/>
              </a:spcBef>
              <a:defRPr sz="2744"/>
            </a:pPr>
            <a:r>
              <a:t>Half</a:t>
            </a:r>
          </a:p>
          <a:p>
            <a:pPr marL="224027" indent="-224027" defTabSz="896111">
              <a:spcBef>
                <a:spcPts val="900"/>
              </a:spcBef>
              <a:defRPr sz="2744"/>
            </a:pPr>
            <a:r>
              <a:t>Quarter</a:t>
            </a:r>
          </a:p>
          <a:p>
            <a:pPr marL="224027" indent="-224027" defTabSz="896111">
              <a:spcBef>
                <a:spcPts val="900"/>
              </a:spcBef>
              <a:defRPr sz="2744"/>
            </a:pPr>
            <a:r>
              <a:t>Cylinder</a:t>
            </a:r>
          </a:p>
          <a:p>
            <a:pPr marL="224027" indent="-224027" defTabSz="896111">
              <a:spcBef>
                <a:spcPts val="900"/>
              </a:spcBef>
              <a:defRPr sz="2744"/>
            </a:pPr>
            <a:r>
              <a:t>Sphere</a:t>
            </a:r>
          </a:p>
          <a:p>
            <a:pPr marL="224027" indent="-224027" defTabSz="896111">
              <a:spcBef>
                <a:spcPts val="900"/>
              </a:spcBef>
              <a:defRPr sz="2744"/>
            </a:pPr>
            <a:r>
              <a:t> percent</a:t>
            </a:r>
          </a:p>
          <a:p>
            <a:pPr marL="224027" indent="-224027" defTabSz="896111">
              <a:spcBef>
                <a:spcPts val="900"/>
              </a:spcBef>
              <a:defRPr sz="2744"/>
            </a:pPr>
            <a:endParaRPr/>
          </a:p>
          <a:p>
            <a:pPr marL="224027" indent="-224027" defTabSz="896111">
              <a:spcBef>
                <a:spcPts val="900"/>
              </a:spcBef>
              <a:defRPr sz="2744"/>
            </a:pPr>
            <a:endParaRPr/>
          </a:p>
          <a:p>
            <a:pPr marL="224027" indent="-224027" defTabSz="896111">
              <a:spcBef>
                <a:spcPts val="900"/>
              </a:spcBef>
              <a:defRPr sz="2744"/>
            </a:pPr>
            <a:endParaRPr/>
          </a:p>
          <a:p>
            <a:pPr marL="224027" indent="-224027" defTabSz="896111">
              <a:spcBef>
                <a:spcPts val="900"/>
              </a:spcBef>
              <a:defRPr sz="2744"/>
            </a:pPr>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download-2.jpg" descr="download-2.jpg"/>
          <p:cNvPicPr>
            <a:picLocks noChangeAspect="1"/>
          </p:cNvPicPr>
          <p:nvPr/>
        </p:nvPicPr>
        <p:blipFill>
          <a:blip r:embed="rId2"/>
          <a:stretch>
            <a:fillRect/>
          </a:stretch>
        </p:blipFill>
        <p:spPr>
          <a:xfrm>
            <a:off x="4259635" y="2934080"/>
            <a:ext cx="15864730" cy="10557257"/>
          </a:xfrm>
          <a:prstGeom prst="rect">
            <a:avLst/>
          </a:prstGeom>
          <a:ln w="12700">
            <a:miter lim="400000"/>
          </a:ln>
        </p:spPr>
      </p:pic>
      <p:sp>
        <p:nvSpPr>
          <p:cNvPr id="218" name="Text"/>
          <p:cNvSpPr txBox="1"/>
          <p:nvPr/>
        </p:nvSpPr>
        <p:spPr>
          <a:xfrm>
            <a:off x="11625633" y="312983"/>
            <a:ext cx="1464489" cy="957276"/>
          </a:xfrm>
          <a:prstGeom prst="rect">
            <a:avLst/>
          </a:prstGeom>
          <a:ln w="12700">
            <a:miter lim="400000"/>
          </a:ln>
        </p:spPr>
        <p:txBody>
          <a:bodyPr wrap="none" lIns="50800" tIns="50800" rIns="50800" bIns="50800" anchor="ctr">
            <a:spAutoFit/>
          </a:bodyPr>
          <a:lstStyle/>
          <a:p>
            <a:pPr>
              <a:defRPr sz="5800"/>
            </a:pPr>
            <a:endParaRPr/>
          </a:p>
        </p:txBody>
      </p:sp>
      <p:sp>
        <p:nvSpPr>
          <p:cNvPr id="219" name="Bourgeois once explained that she chose the spider as a subject…"/>
          <p:cNvSpPr txBox="1"/>
          <p:nvPr/>
        </p:nvSpPr>
        <p:spPr>
          <a:xfrm>
            <a:off x="961442" y="346644"/>
            <a:ext cx="17237084" cy="21807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4600">
                <a:solidFill>
                  <a:srgbClr val="000000"/>
                </a:solidFill>
              </a:defRPr>
            </a:pPr>
            <a:r>
              <a:t> Bourgeois once explained that she chose the spider as a subject </a:t>
            </a:r>
          </a:p>
          <a:p>
            <a:pPr algn="l" defTabSz="457200">
              <a:defRPr sz="4600">
                <a:solidFill>
                  <a:srgbClr val="000000"/>
                </a:solidFill>
              </a:defRPr>
            </a:pPr>
            <a:endParaRPr/>
          </a:p>
          <a:p>
            <a:pPr algn="l" defTabSz="457200">
              <a:defRPr sz="4600">
                <a:solidFill>
                  <a:srgbClr val="000000"/>
                </a:solidFill>
              </a:defRPr>
            </a:pPr>
            <a:r>
              <a:t>because its traits reminded her of her mother.</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Title 1"/>
          <p:cNvSpPr txBox="1">
            <a:spLocks noGrp="1"/>
          </p:cNvSpPr>
          <p:nvPr>
            <p:ph type="title"/>
          </p:nvPr>
        </p:nvSpPr>
        <p:spPr>
          <a:prstGeom prst="rect">
            <a:avLst/>
          </a:prstGeom>
        </p:spPr>
        <p:txBody>
          <a:bodyPr/>
          <a:lstStyle/>
          <a:p>
            <a:r>
              <a:t>instructions</a:t>
            </a:r>
          </a:p>
        </p:txBody>
      </p:sp>
      <p:sp>
        <p:nvSpPr>
          <p:cNvPr id="343" name="Content Placeholder 2"/>
          <p:cNvSpPr txBox="1">
            <a:spLocks noGrp="1"/>
          </p:cNvSpPr>
          <p:nvPr>
            <p:ph type="body" idx="1"/>
          </p:nvPr>
        </p:nvSpPr>
        <p:spPr>
          <a:xfrm>
            <a:off x="1676400" y="3606522"/>
            <a:ext cx="21031200" cy="8702676"/>
          </a:xfrm>
          <a:prstGeom prst="rect">
            <a:avLst/>
          </a:prstGeom>
        </p:spPr>
        <p:txBody>
          <a:bodyPr/>
          <a:lstStyle/>
          <a:p>
            <a:pPr marL="228600" indent="-228600" defTabSz="914400">
              <a:spcBef>
                <a:spcPts val="1000"/>
              </a:spcBef>
              <a:defRPr sz="2800"/>
            </a:pPr>
            <a:r>
              <a:t>For our spider ‘study’, we will fold the paper in half and half again to create quarters.  In each quarter we will draw two vertical lines which we then double to create the legs.  Making 8 legs.  The center is an oval and circle to create the head.  We will use our brown and black watercolors to ‘cut around the legs’ so that are white.  Going over with black marker we’ll add the hair for texture. </a:t>
            </a:r>
          </a:p>
          <a:p>
            <a:pPr marL="228600" indent="-228600" defTabSz="914400">
              <a:spcBef>
                <a:spcPts val="1000"/>
              </a:spcBef>
              <a:defRPr sz="2800"/>
            </a:pPr>
            <a:endParaRPr/>
          </a:p>
          <a:p>
            <a:pPr marL="457200" lvl="1" indent="-228600" defTabSz="914400">
              <a:spcBef>
                <a:spcPts val="1000"/>
              </a:spcBef>
              <a:defRPr sz="2800"/>
            </a:pPr>
            <a:r>
              <a:t>For the self Hardening clay - we take 1/2 the amount of clay in the package for this project.  </a:t>
            </a:r>
          </a:p>
          <a:p>
            <a:pPr marL="457200" lvl="1" indent="-228600" defTabSz="914400">
              <a:spcBef>
                <a:spcPts val="1000"/>
              </a:spcBef>
              <a:defRPr sz="2800"/>
            </a:pPr>
            <a:r>
              <a:t>Start with making it into a ball. </a:t>
            </a:r>
          </a:p>
          <a:p>
            <a:pPr marL="457200" lvl="1" indent="-228600" defTabSz="914400">
              <a:spcBef>
                <a:spcPts val="1000"/>
              </a:spcBef>
              <a:defRPr sz="2800"/>
            </a:pPr>
            <a:r>
              <a:t>Divide that ball in half. </a:t>
            </a:r>
          </a:p>
          <a:p>
            <a:pPr marL="457200" lvl="1" indent="-228600" defTabSz="914400">
              <a:spcBef>
                <a:spcPts val="1000"/>
              </a:spcBef>
              <a:defRPr sz="2800"/>
            </a:pPr>
            <a:r>
              <a:t>Divide those two balls in half making four. </a:t>
            </a:r>
          </a:p>
          <a:p>
            <a:pPr marL="457200" lvl="1" indent="-228600" defTabSz="914400">
              <a:spcBef>
                <a:spcPts val="1000"/>
              </a:spcBef>
              <a:defRPr sz="2800"/>
            </a:pPr>
            <a:r>
              <a:t>Then divide each of those in half making eight balls. </a:t>
            </a:r>
          </a:p>
          <a:p>
            <a:pPr marL="457200" lvl="1" indent="-228600" defTabSz="914400">
              <a:spcBef>
                <a:spcPts val="1000"/>
              </a:spcBef>
              <a:defRPr sz="2800"/>
            </a:pPr>
            <a:r>
              <a:t>Take 10% off each of the eight balls </a:t>
            </a:r>
          </a:p>
          <a:p>
            <a:pPr marL="457200" lvl="1" indent="-228600" defTabSz="914400">
              <a:spcBef>
                <a:spcPts val="1000"/>
              </a:spcBef>
              <a:defRPr sz="2800"/>
            </a:pPr>
            <a:r>
              <a:t>Make the eights balls into cylinders</a:t>
            </a:r>
          </a:p>
          <a:p>
            <a:pPr marL="457200" lvl="1" indent="-228600" defTabSz="914400">
              <a:spcBef>
                <a:spcPts val="1000"/>
              </a:spcBef>
              <a:defRPr sz="2800"/>
            </a:pPr>
            <a:r>
              <a:t>Using the 10% taken off each ball make three balls like a snowman to make the head. </a:t>
            </a:r>
          </a:p>
          <a:p>
            <a:pPr marL="457200" lvl="1" indent="-228600" defTabSz="914400">
              <a:spcBef>
                <a:spcPts val="1000"/>
              </a:spcBef>
              <a:defRPr sz="2800"/>
            </a:pPr>
            <a:r>
              <a:t>Carefully adhere the legs to the back of the ‘head’ </a:t>
            </a:r>
          </a:p>
          <a:p>
            <a:pPr marL="457200" lvl="1" indent="-228600" defTabSz="914400">
              <a:spcBef>
                <a:spcPts val="1000"/>
              </a:spcBef>
              <a:defRPr sz="2800"/>
            </a:pPr>
            <a:r>
              <a:t>Allow to dry</a:t>
            </a:r>
          </a:p>
          <a:p>
            <a:pPr marL="457200" lvl="1" indent="-228600" defTabSz="914400">
              <a:spcBef>
                <a:spcPts val="1000"/>
              </a:spcBef>
              <a:defRPr sz="2800"/>
            </a:pPr>
            <a:r>
              <a:t>Use magic markers to add color or watercolor. </a:t>
            </a:r>
          </a:p>
          <a:p>
            <a:pPr marL="457200" lvl="1" indent="-228600" defTabSz="914400">
              <a:spcBef>
                <a:spcPts val="1000"/>
              </a:spcBef>
              <a:defRPr sz="2800"/>
            </a:pPr>
            <a:r>
              <a:t>Voila - ze spider : ) </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Title 3"/>
          <p:cNvSpPr txBox="1">
            <a:spLocks noGrp="1"/>
          </p:cNvSpPr>
          <p:nvPr>
            <p:ph type="title"/>
          </p:nvPr>
        </p:nvSpPr>
        <p:spPr>
          <a:prstGeom prst="rect">
            <a:avLst/>
          </a:prstGeom>
        </p:spPr>
        <p:txBody>
          <a:bodyPr/>
          <a:lstStyle/>
          <a:p>
            <a:r>
              <a:t>objectives</a:t>
            </a:r>
          </a:p>
        </p:txBody>
      </p:sp>
      <p:sp>
        <p:nvSpPr>
          <p:cNvPr id="346" name="Content Placeholder 4"/>
          <p:cNvSpPr txBox="1">
            <a:spLocks noGrp="1"/>
          </p:cNvSpPr>
          <p:nvPr>
            <p:ph type="body" idx="1"/>
          </p:nvPr>
        </p:nvSpPr>
        <p:spPr>
          <a:xfrm>
            <a:off x="795656" y="2506662"/>
            <a:ext cx="21031201" cy="8702676"/>
          </a:xfrm>
          <a:prstGeom prst="rect">
            <a:avLst/>
          </a:prstGeom>
        </p:spPr>
        <p:txBody>
          <a:bodyPr/>
          <a:lstStyle/>
          <a:p>
            <a:pPr marL="320038" indent="-320038" defTabSz="1280158">
              <a:spcBef>
                <a:spcPts val="1400"/>
              </a:spcBef>
              <a:defRPr sz="5800"/>
            </a:pPr>
            <a:r>
              <a:t>To introduce public art and sculpture </a:t>
            </a:r>
          </a:p>
          <a:p>
            <a:pPr marL="320038" indent="-320038" defTabSz="1280158">
              <a:spcBef>
                <a:spcPts val="1400"/>
              </a:spcBef>
              <a:defRPr sz="5800"/>
            </a:pPr>
            <a:r>
              <a:t>To introduce Louise Bourgeois public art and sculpture</a:t>
            </a:r>
          </a:p>
          <a:p>
            <a:pPr marL="320038" indent="-320038" defTabSz="1280158">
              <a:spcBef>
                <a:spcPts val="1400"/>
              </a:spcBef>
              <a:defRPr sz="5800"/>
            </a:pPr>
            <a:r>
              <a:t>To show the importance of a study 2D before doing clay 3D</a:t>
            </a:r>
          </a:p>
          <a:p>
            <a:pPr marL="320038" indent="-320038" defTabSz="1280158">
              <a:spcBef>
                <a:spcPts val="1400"/>
              </a:spcBef>
              <a:defRPr sz="5800"/>
            </a:pPr>
            <a:r>
              <a:t>To reiterate whole, halves, quarters, sphere and cylinder</a:t>
            </a:r>
          </a:p>
          <a:p>
            <a:pPr marL="320038" indent="-320038" defTabSz="1280158">
              <a:spcBef>
                <a:spcPts val="1400"/>
              </a:spcBef>
              <a:defRPr sz="5800"/>
            </a:pPr>
            <a:r>
              <a:t>To create a sculpture slider based on L.B.</a:t>
            </a:r>
          </a:p>
          <a:p>
            <a:pPr marL="320038" indent="-320038" defTabSz="1280158">
              <a:spcBef>
                <a:spcPts val="1400"/>
              </a:spcBef>
              <a:defRPr sz="5800"/>
            </a:pPr>
            <a:r>
              <a:t>To finish the spider as the student wishes in order to foster individuality and creativity. </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0" name="AR00215_9.jpg"/>
          <p:cNvGrpSpPr/>
          <p:nvPr/>
        </p:nvGrpSpPr>
        <p:grpSpPr>
          <a:xfrm>
            <a:off x="7796991" y="1522703"/>
            <a:ext cx="10983732" cy="11986545"/>
            <a:chOff x="0" y="0"/>
            <a:chExt cx="10983731" cy="11986544"/>
          </a:xfrm>
        </p:grpSpPr>
        <p:pic>
          <p:nvPicPr>
            <p:cNvPr id="349" name="AR00215_9.jpg" descr="AR00215_9.jpg"/>
            <p:cNvPicPr>
              <a:picLocks noChangeAspect="1"/>
            </p:cNvPicPr>
            <p:nvPr/>
          </p:nvPicPr>
          <p:blipFill>
            <a:blip r:embed="rId2"/>
            <a:stretch>
              <a:fillRect/>
            </a:stretch>
          </p:blipFill>
          <p:spPr>
            <a:xfrm>
              <a:off x="139700" y="165100"/>
              <a:ext cx="10704332" cy="11656345"/>
            </a:xfrm>
            <a:prstGeom prst="rect">
              <a:avLst/>
            </a:prstGeom>
            <a:ln>
              <a:noFill/>
            </a:ln>
            <a:effectLst/>
          </p:spPr>
        </p:pic>
        <p:pic>
          <p:nvPicPr>
            <p:cNvPr id="348" name="AR00215_9.jpg" descr="AR00215_9.jpg"/>
            <p:cNvPicPr>
              <a:picLocks/>
            </p:cNvPicPr>
            <p:nvPr/>
          </p:nvPicPr>
          <p:blipFill>
            <a:blip r:embed="rId3"/>
            <a:stretch>
              <a:fillRect/>
            </a:stretch>
          </p:blipFill>
          <p:spPr>
            <a:xfrm>
              <a:off x="0" y="0"/>
              <a:ext cx="10983732" cy="11986545"/>
            </a:xfrm>
            <a:prstGeom prst="rect">
              <a:avLst/>
            </a:prstGeom>
            <a:effectLst/>
          </p:spPr>
        </p:pic>
      </p:grpSp>
      <p:sp>
        <p:nvSpPr>
          <p:cNvPr id="351" name="Good job kids!!! Proud of each and every one of YOU!"/>
          <p:cNvSpPr txBox="1"/>
          <p:nvPr/>
        </p:nvSpPr>
        <p:spPr>
          <a:xfrm>
            <a:off x="6143579" y="753530"/>
            <a:ext cx="12811056" cy="597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400">
                <a:solidFill>
                  <a:srgbClr val="73FA79"/>
                </a:solidFill>
              </a:defRPr>
            </a:lvl1pPr>
          </a:lstStyle>
          <a:p>
            <a:r>
              <a:t>Good job kids!!! Proud of each and every one of YOU! </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Extension project:"/>
          <p:cNvSpPr txBox="1"/>
          <p:nvPr/>
        </p:nvSpPr>
        <p:spPr>
          <a:xfrm>
            <a:off x="8120827" y="868192"/>
            <a:ext cx="6767932" cy="1031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300"/>
            </a:lvl1pPr>
          </a:lstStyle>
          <a:p>
            <a:r>
              <a:t>Extension project: </a:t>
            </a:r>
          </a:p>
        </p:txBody>
      </p:sp>
      <p:sp>
        <p:nvSpPr>
          <p:cNvPr id="354" name="Get some poster paint and paint your spider / add dots and dashes.  Draw the…"/>
          <p:cNvSpPr txBox="1"/>
          <p:nvPr/>
        </p:nvSpPr>
        <p:spPr>
          <a:xfrm>
            <a:off x="60311" y="5991301"/>
            <a:ext cx="24263377" cy="17333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5400"/>
            </a:pPr>
            <a:r>
              <a:t>Get some poster paint and paint your spider / add dots and dashes.  Draw the </a:t>
            </a:r>
          </a:p>
          <a:p>
            <a:pPr>
              <a:defRPr sz="5400"/>
            </a:pPr>
            <a:r>
              <a:t>Web on a piece of paper and put her on it. </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Title 1"/>
          <p:cNvSpPr txBox="1">
            <a:spLocks noGrp="1"/>
          </p:cNvSpPr>
          <p:nvPr>
            <p:ph type="title"/>
          </p:nvPr>
        </p:nvSpPr>
        <p:spPr>
          <a:xfrm>
            <a:off x="1676400" y="4966287"/>
            <a:ext cx="21031200" cy="2651129"/>
          </a:xfrm>
          <a:prstGeom prst="rect">
            <a:avLst/>
          </a:prstGeom>
        </p:spPr>
        <p:txBody>
          <a:bodyPr/>
          <a:lstStyle>
            <a:lvl1pPr>
              <a:defRPr sz="14400"/>
            </a:lvl1pPr>
          </a:lstStyle>
          <a:p>
            <a:r>
              <a:t>references</a:t>
            </a:r>
          </a:p>
        </p:txBody>
      </p:sp>
      <p:sp>
        <p:nvSpPr>
          <p:cNvPr id="357" name="Subtitle 2"/>
          <p:cNvSpPr txBox="1">
            <a:spLocks noGrp="1"/>
          </p:cNvSpPr>
          <p:nvPr>
            <p:ph type="body" sz="quarter" idx="1"/>
          </p:nvPr>
        </p:nvSpPr>
        <p:spPr>
          <a:xfrm>
            <a:off x="3048000" y="6870862"/>
            <a:ext cx="18288000" cy="3311522"/>
          </a:xfrm>
          <a:prstGeom prst="rect">
            <a:avLst/>
          </a:prstGeom>
        </p:spPr>
        <p:txBody>
          <a:bodyPr/>
          <a:lstStyle/>
          <a:p>
            <a:r>
              <a:t>Louise Bourgeois </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References"/>
          <p:cNvSpPr txBox="1">
            <a:spLocks noGrp="1"/>
          </p:cNvSpPr>
          <p:nvPr>
            <p:ph type="title"/>
          </p:nvPr>
        </p:nvSpPr>
        <p:spPr>
          <a:xfrm>
            <a:off x="1915850" y="-54556"/>
            <a:ext cx="21031201" cy="2651127"/>
          </a:xfrm>
          <a:prstGeom prst="rect">
            <a:avLst/>
          </a:prstGeom>
        </p:spPr>
        <p:txBody>
          <a:bodyPr/>
          <a:lstStyle>
            <a:lvl1pPr defTabSz="1591054">
              <a:defRPr sz="8200"/>
            </a:lvl1pPr>
          </a:lstStyle>
          <a:p>
            <a:r>
              <a:t>References </a:t>
            </a:r>
          </a:p>
        </p:txBody>
      </p:sp>
      <p:sp>
        <p:nvSpPr>
          <p:cNvPr id="360" name="Slide 30 designcurial.com…"/>
          <p:cNvSpPr txBox="1">
            <a:spLocks noGrp="1"/>
          </p:cNvSpPr>
          <p:nvPr>
            <p:ph type="body" idx="1"/>
          </p:nvPr>
        </p:nvSpPr>
        <p:spPr>
          <a:xfrm>
            <a:off x="1676400" y="2786631"/>
            <a:ext cx="21031200" cy="9567295"/>
          </a:xfrm>
          <a:prstGeom prst="rect">
            <a:avLst/>
          </a:prstGeom>
        </p:spPr>
        <p:txBody>
          <a:bodyPr/>
          <a:lstStyle/>
          <a:p>
            <a:pPr marL="246888" indent="-246888" defTabSz="987552">
              <a:spcBef>
                <a:spcPts val="1000"/>
              </a:spcBef>
              <a:defRPr sz="3024"/>
            </a:pPr>
            <a:r>
              <a:t>Slide 3 </a:t>
            </a:r>
            <a:r>
              <a:rPr u="sng">
                <a:hlinkClick r:id="rId2"/>
              </a:rPr>
              <a:t>crystalbridges.org</a:t>
            </a:r>
          </a:p>
          <a:p>
            <a:pPr marL="246888" indent="-246888" defTabSz="987552">
              <a:spcBef>
                <a:spcPts val="1000"/>
              </a:spcBef>
              <a:defRPr sz="3024"/>
            </a:pPr>
            <a:r>
              <a:t>Slide 4 </a:t>
            </a:r>
            <a:r>
              <a:rPr u="sng">
                <a:hlinkClick r:id="rId3"/>
              </a:rPr>
              <a:t>theartnewspaper.com</a:t>
            </a:r>
          </a:p>
          <a:p>
            <a:pPr marL="246888" indent="-246888" defTabSz="987552">
              <a:spcBef>
                <a:spcPts val="1000"/>
              </a:spcBef>
              <a:defRPr sz="3024"/>
            </a:pPr>
            <a:r>
              <a:t>Slide 5 </a:t>
            </a:r>
            <a:r>
              <a:rPr u="sng">
                <a:hlinkClick r:id="rId4"/>
              </a:rPr>
              <a:t>iconcon.com</a:t>
            </a:r>
          </a:p>
          <a:p>
            <a:pPr marL="246888" indent="-246888" defTabSz="987552">
              <a:spcBef>
                <a:spcPts val="1000"/>
              </a:spcBef>
              <a:defRPr sz="3024"/>
            </a:pPr>
            <a:r>
              <a:t>Slide 8 untapped </a:t>
            </a:r>
            <a:r>
              <a:rPr u="sng">
                <a:hlinkClick r:id="rId5"/>
              </a:rPr>
              <a:t>cities.com</a:t>
            </a:r>
            <a:r>
              <a:t> </a:t>
            </a:r>
            <a:r>
              <a:rPr u="sng">
                <a:hlinkClick r:id="rId6"/>
              </a:rPr>
              <a:t>commons.wikimedia.org</a:t>
            </a:r>
          </a:p>
          <a:p>
            <a:pPr marL="246888" indent="-246888" defTabSz="987552">
              <a:spcBef>
                <a:spcPts val="1000"/>
              </a:spcBef>
              <a:defRPr sz="3024"/>
            </a:pPr>
            <a:r>
              <a:t>Slide 9 </a:t>
            </a:r>
            <a:r>
              <a:rPr u="sng">
                <a:hlinkClick r:id="rId7"/>
              </a:rPr>
              <a:t>abc.net.au</a:t>
            </a:r>
          </a:p>
          <a:p>
            <a:pPr marL="246888" indent="-246888" defTabSz="987552">
              <a:spcBef>
                <a:spcPts val="1000"/>
              </a:spcBef>
              <a:defRPr sz="3024"/>
            </a:pPr>
            <a:r>
              <a:t>Slide 10 </a:t>
            </a:r>
            <a:r>
              <a:rPr u="sng">
                <a:hlinkClick r:id="rId8"/>
              </a:rPr>
              <a:t>thefield.asla.org</a:t>
            </a:r>
          </a:p>
          <a:p>
            <a:pPr marL="246888" indent="-246888" defTabSz="987552">
              <a:spcBef>
                <a:spcPts val="1000"/>
              </a:spcBef>
              <a:defRPr sz="3024"/>
            </a:pPr>
            <a:r>
              <a:t>Slide 11 </a:t>
            </a:r>
            <a:r>
              <a:rPr u="sng">
                <a:hlinkClick r:id="rId9"/>
              </a:rPr>
              <a:t>travellemmening.com</a:t>
            </a:r>
          </a:p>
          <a:p>
            <a:pPr marL="246888" indent="-246888" defTabSz="987552">
              <a:spcBef>
                <a:spcPts val="1000"/>
              </a:spcBef>
              <a:defRPr sz="3024"/>
            </a:pPr>
            <a:r>
              <a:t>Slide 13 </a:t>
            </a:r>
            <a:r>
              <a:rPr u="sng">
                <a:hlinkClick r:id="rId10"/>
              </a:rPr>
              <a:t>photosbyraui.com</a:t>
            </a:r>
          </a:p>
          <a:p>
            <a:pPr marL="246888" indent="-246888" defTabSz="987552">
              <a:spcBef>
                <a:spcPts val="1000"/>
              </a:spcBef>
              <a:defRPr sz="3024"/>
            </a:pPr>
            <a:r>
              <a:t>Slide 14 </a:t>
            </a:r>
            <a:r>
              <a:rPr u="sng">
                <a:hlinkClick r:id="rId11"/>
              </a:rPr>
              <a:t>pinterest.com</a:t>
            </a:r>
          </a:p>
          <a:p>
            <a:pPr marL="246888" indent="-246888" defTabSz="987552">
              <a:spcBef>
                <a:spcPts val="1000"/>
              </a:spcBef>
              <a:defRPr sz="3024"/>
            </a:pPr>
            <a:r>
              <a:t>Slide 15 </a:t>
            </a:r>
            <a:r>
              <a:rPr u="sng">
                <a:hlinkClick r:id="rId12"/>
              </a:rPr>
              <a:t>icon-icon.com</a:t>
            </a:r>
          </a:p>
          <a:p>
            <a:pPr marL="246888" indent="-246888" defTabSz="987552">
              <a:spcBef>
                <a:spcPts val="1000"/>
              </a:spcBef>
              <a:defRPr sz="3024"/>
            </a:pPr>
            <a:r>
              <a:t>Slide 16 </a:t>
            </a:r>
            <a:r>
              <a:rPr u="sng">
                <a:hlinkClick r:id="rId13"/>
              </a:rPr>
              <a:t>oddthingsiveseen.com</a:t>
            </a:r>
          </a:p>
          <a:p>
            <a:pPr marL="246888" indent="-246888" defTabSz="987552">
              <a:spcBef>
                <a:spcPts val="1000"/>
              </a:spcBef>
              <a:defRPr sz="3024"/>
            </a:pPr>
            <a:r>
              <a:t>Slide 17 </a:t>
            </a:r>
            <a:r>
              <a:rPr u="sng">
                <a:hlinkClick r:id="rId14"/>
              </a:rPr>
              <a:t>faupng.com</a:t>
            </a:r>
          </a:p>
          <a:p>
            <a:pPr marL="246888" indent="-246888" defTabSz="987552">
              <a:spcBef>
                <a:spcPts val="1000"/>
              </a:spcBef>
              <a:defRPr sz="3024"/>
            </a:pPr>
            <a:r>
              <a:t>Slide 18 </a:t>
            </a:r>
            <a:r>
              <a:rPr u="sng">
                <a:hlinkClick r:id="rId15"/>
              </a:rPr>
              <a:t>wikiart.org</a:t>
            </a:r>
          </a:p>
          <a:p>
            <a:pPr marL="246888" indent="-246888" defTabSz="987552">
              <a:spcBef>
                <a:spcPts val="1000"/>
              </a:spcBef>
              <a:defRPr sz="3024"/>
            </a:pPr>
            <a:r>
              <a:t>Slide 19 </a:t>
            </a:r>
            <a:r>
              <a:rPr u="sng">
                <a:hlinkClick r:id="rId15"/>
              </a:rPr>
              <a:t>wikiart.org</a:t>
            </a:r>
          </a:p>
          <a:p>
            <a:pPr marL="246888" indent="-246888" defTabSz="987552">
              <a:spcBef>
                <a:spcPts val="1000"/>
              </a:spcBef>
              <a:defRPr sz="3024"/>
            </a:pPr>
            <a:r>
              <a:t>Slide 2o moma.org</a:t>
            </a:r>
          </a:p>
          <a:p>
            <a:pPr marL="246888" indent="-246888" defTabSz="987552">
              <a:spcBef>
                <a:spcPts val="1000"/>
              </a:spcBef>
              <a:defRPr sz="3024"/>
            </a:pPr>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References"/>
          <p:cNvSpPr txBox="1">
            <a:spLocks noGrp="1"/>
          </p:cNvSpPr>
          <p:nvPr>
            <p:ph type="title"/>
          </p:nvPr>
        </p:nvSpPr>
        <p:spPr>
          <a:prstGeom prst="rect">
            <a:avLst/>
          </a:prstGeom>
        </p:spPr>
        <p:txBody>
          <a:bodyPr/>
          <a:lstStyle>
            <a:lvl1pPr defTabSz="1591054">
              <a:defRPr sz="8200"/>
            </a:lvl1pPr>
          </a:lstStyle>
          <a:p>
            <a:r>
              <a:t>References </a:t>
            </a:r>
          </a:p>
        </p:txBody>
      </p:sp>
      <p:sp>
        <p:nvSpPr>
          <p:cNvPr id="363" name="Slide 30 designcurial.com…"/>
          <p:cNvSpPr txBox="1">
            <a:spLocks noGrp="1"/>
          </p:cNvSpPr>
          <p:nvPr>
            <p:ph type="body" idx="1"/>
          </p:nvPr>
        </p:nvSpPr>
        <p:spPr>
          <a:xfrm>
            <a:off x="2195208" y="3606522"/>
            <a:ext cx="21031201" cy="8702676"/>
          </a:xfrm>
          <a:prstGeom prst="rect">
            <a:avLst/>
          </a:prstGeom>
        </p:spPr>
        <p:txBody>
          <a:bodyPr/>
          <a:lstStyle/>
          <a:p>
            <a:r>
              <a:t>Slide 19 </a:t>
            </a:r>
            <a:r>
              <a:rPr u="sng">
                <a:hlinkClick r:id="rId2"/>
              </a:rPr>
              <a:t>medium.com</a:t>
            </a:r>
          </a:p>
          <a:p>
            <a:r>
              <a:t>Slide 21 </a:t>
            </a:r>
            <a:r>
              <a:rPr u="sng">
                <a:hlinkClick r:id="rId3"/>
              </a:rPr>
              <a:t>antiqueandthearts.com</a:t>
            </a:r>
          </a:p>
          <a:p>
            <a:r>
              <a:t>Slide 23 </a:t>
            </a:r>
            <a:r>
              <a:rPr u="sng">
                <a:hlinkClick r:id="rId4"/>
              </a:rPr>
              <a:t>slate.com</a:t>
            </a:r>
          </a:p>
          <a:p>
            <a:r>
              <a:t>Slide 26 Rachel Winterberg The helpful art teacher</a:t>
            </a:r>
          </a:p>
          <a:p>
            <a:r>
              <a:t>Slide 27 winged </a:t>
            </a:r>
            <a:r>
              <a:rPr u="sng">
                <a:hlinkClick r:id="rId5"/>
              </a:rPr>
              <a:t>canvas.com</a:t>
            </a:r>
          </a:p>
          <a:p>
            <a:r>
              <a:t>Slide 38 </a:t>
            </a:r>
            <a:r>
              <a:rPr u="sng">
                <a:hlinkClick r:id="rId6"/>
              </a:rPr>
              <a:t>alamy.com</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Screenshot 2021-02-08 at 11.44.19 AM.png" descr="Screenshot 2021-02-08 at 11.44.19 AM.png"/>
          <p:cNvPicPr>
            <a:picLocks noChangeAspect="1"/>
          </p:cNvPicPr>
          <p:nvPr/>
        </p:nvPicPr>
        <p:blipFill>
          <a:blip r:embed="rId2"/>
          <a:stretch>
            <a:fillRect/>
          </a:stretch>
        </p:blipFill>
        <p:spPr>
          <a:xfrm>
            <a:off x="4251744" y="607273"/>
            <a:ext cx="15880512" cy="11910385"/>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e was deliberate,…"/>
          <p:cNvSpPr txBox="1"/>
          <p:nvPr/>
        </p:nvSpPr>
        <p:spPr>
          <a:xfrm>
            <a:off x="1183891" y="-511410"/>
            <a:ext cx="6560745" cy="13425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3100">
                <a:solidFill>
                  <a:srgbClr val="000000"/>
                </a:solidFill>
              </a:defRPr>
            </a:pPr>
            <a:endParaRPr/>
          </a:p>
          <a:p>
            <a:pPr algn="l" defTabSz="457200">
              <a:defRPr sz="3100">
                <a:solidFill>
                  <a:srgbClr val="000000"/>
                </a:solidFill>
              </a:defRPr>
            </a:pPr>
            <a:endParaRPr/>
          </a:p>
          <a:p>
            <a:pPr algn="l" defTabSz="457200">
              <a:defRPr sz="4100">
                <a:solidFill>
                  <a:srgbClr val="000000"/>
                </a:solidFill>
              </a:defRPr>
            </a:pPr>
            <a:r>
              <a:t>She was deliberate,</a:t>
            </a:r>
          </a:p>
          <a:p>
            <a:pPr algn="l" defTabSz="457200">
              <a:defRPr sz="3100">
                <a:solidFill>
                  <a:srgbClr val="000000"/>
                </a:solidFill>
              </a:defRPr>
            </a:pPr>
            <a:endParaRPr/>
          </a:p>
          <a:p>
            <a:pPr algn="l" defTabSz="457200">
              <a:defRPr sz="3100">
                <a:solidFill>
                  <a:srgbClr val="000000"/>
                </a:solidFill>
              </a:defRPr>
            </a:pPr>
            <a:r>
              <a:t> </a:t>
            </a:r>
            <a:r>
              <a:rPr sz="4200"/>
              <a:t>clever</a:t>
            </a:r>
          </a:p>
          <a:p>
            <a:pPr algn="l" defTabSz="457200">
              <a:defRPr sz="3100">
                <a:solidFill>
                  <a:srgbClr val="000000"/>
                </a:solidFill>
              </a:defRPr>
            </a:pPr>
            <a:endParaRPr sz="4200"/>
          </a:p>
          <a:p>
            <a:pPr algn="l" defTabSz="457200">
              <a:defRPr sz="3100">
                <a:solidFill>
                  <a:srgbClr val="000000"/>
                </a:solidFill>
              </a:defRPr>
            </a:pPr>
            <a:endParaRPr sz="4200"/>
          </a:p>
          <a:p>
            <a:pPr algn="l" defTabSz="457200">
              <a:defRPr sz="3100">
                <a:solidFill>
                  <a:srgbClr val="000000"/>
                </a:solidFill>
              </a:defRPr>
            </a:pPr>
            <a:r>
              <a:t>, </a:t>
            </a:r>
            <a:r>
              <a:rPr sz="4000"/>
              <a:t>patient,</a:t>
            </a:r>
          </a:p>
          <a:p>
            <a:pPr algn="l" defTabSz="457200">
              <a:defRPr sz="3100">
                <a:solidFill>
                  <a:srgbClr val="000000"/>
                </a:solidFill>
              </a:defRPr>
            </a:pPr>
            <a:endParaRPr sz="4000"/>
          </a:p>
          <a:p>
            <a:pPr algn="l" defTabSz="457200">
              <a:defRPr sz="3100">
                <a:solidFill>
                  <a:srgbClr val="000000"/>
                </a:solidFill>
              </a:defRPr>
            </a:pPr>
            <a:r>
              <a:t> </a:t>
            </a:r>
            <a:r>
              <a:rPr sz="4700"/>
              <a:t>soothing</a:t>
            </a:r>
          </a:p>
          <a:p>
            <a:pPr algn="l" defTabSz="457200">
              <a:defRPr sz="3100">
                <a:solidFill>
                  <a:srgbClr val="000000"/>
                </a:solidFill>
              </a:defRPr>
            </a:pPr>
            <a:endParaRPr sz="4700"/>
          </a:p>
          <a:p>
            <a:pPr algn="l" defTabSz="457200">
              <a:defRPr sz="3100">
                <a:solidFill>
                  <a:srgbClr val="000000"/>
                </a:solidFill>
              </a:defRPr>
            </a:pPr>
            <a:r>
              <a:t>, </a:t>
            </a:r>
            <a:r>
              <a:rPr sz="5100"/>
              <a:t>reasonable, </a:t>
            </a:r>
          </a:p>
          <a:p>
            <a:pPr algn="l" defTabSz="457200">
              <a:defRPr sz="3100">
                <a:solidFill>
                  <a:srgbClr val="000000"/>
                </a:solidFill>
              </a:defRPr>
            </a:pPr>
            <a:endParaRPr sz="5100"/>
          </a:p>
          <a:p>
            <a:pPr algn="l" defTabSz="457200">
              <a:defRPr sz="4900">
                <a:solidFill>
                  <a:srgbClr val="000000"/>
                </a:solidFill>
              </a:defRPr>
            </a:pPr>
            <a:r>
              <a:t>dainty</a:t>
            </a:r>
          </a:p>
          <a:p>
            <a:pPr algn="l" defTabSz="457200">
              <a:defRPr sz="3100">
                <a:solidFill>
                  <a:srgbClr val="000000"/>
                </a:solidFill>
              </a:defRPr>
            </a:pPr>
            <a:endParaRPr/>
          </a:p>
          <a:p>
            <a:pPr algn="l" defTabSz="457200">
              <a:defRPr sz="3100">
                <a:solidFill>
                  <a:srgbClr val="000000"/>
                </a:solidFill>
              </a:defRPr>
            </a:pPr>
            <a:r>
              <a:t>, </a:t>
            </a:r>
            <a:r>
              <a:rPr sz="5700"/>
              <a:t>subtle,</a:t>
            </a:r>
          </a:p>
          <a:p>
            <a:pPr algn="l" defTabSz="457200">
              <a:defRPr sz="3100">
                <a:solidFill>
                  <a:srgbClr val="000000"/>
                </a:solidFill>
              </a:defRPr>
            </a:pPr>
            <a:endParaRPr sz="5700"/>
          </a:p>
          <a:p>
            <a:pPr algn="l" defTabSz="457200">
              <a:defRPr sz="3100">
                <a:solidFill>
                  <a:srgbClr val="000000"/>
                </a:solidFill>
              </a:defRPr>
            </a:pPr>
            <a:r>
              <a:t> </a:t>
            </a:r>
            <a:r>
              <a:rPr sz="3700"/>
              <a:t>indispensable,</a:t>
            </a:r>
          </a:p>
          <a:p>
            <a:pPr algn="l" defTabSz="457200">
              <a:defRPr sz="3100">
                <a:solidFill>
                  <a:srgbClr val="000000"/>
                </a:solidFill>
              </a:defRPr>
            </a:pPr>
            <a:endParaRPr sz="3700"/>
          </a:p>
          <a:p>
            <a:pPr algn="l" defTabSz="457200">
              <a:defRPr sz="3100">
                <a:solidFill>
                  <a:srgbClr val="000000"/>
                </a:solidFill>
              </a:defRPr>
            </a:pPr>
            <a:r>
              <a:t> </a:t>
            </a:r>
            <a:r>
              <a:rPr sz="3900"/>
              <a:t>neat,</a:t>
            </a:r>
          </a:p>
          <a:p>
            <a:pPr algn="l" defTabSz="457200">
              <a:defRPr sz="3100">
                <a:solidFill>
                  <a:srgbClr val="000000"/>
                </a:solidFill>
              </a:defRPr>
            </a:pPr>
            <a:endParaRPr sz="3900"/>
          </a:p>
          <a:p>
            <a:pPr algn="l" defTabSz="457200">
              <a:defRPr sz="3100">
                <a:solidFill>
                  <a:srgbClr val="000000"/>
                </a:solidFill>
              </a:defRPr>
            </a:pPr>
            <a:r>
              <a:t> and </a:t>
            </a:r>
          </a:p>
          <a:p>
            <a:pPr algn="l" defTabSz="457200">
              <a:defRPr sz="3100">
                <a:solidFill>
                  <a:srgbClr val="000000"/>
                </a:solidFill>
              </a:defRPr>
            </a:pPr>
            <a:endParaRPr/>
          </a:p>
          <a:p>
            <a:pPr algn="l" defTabSz="457200">
              <a:defRPr sz="3100">
                <a:solidFill>
                  <a:srgbClr val="000000"/>
                </a:solidFill>
              </a:defRPr>
            </a:pPr>
            <a:r>
              <a:t>as useful as a spider,” the artist said.</a:t>
            </a:r>
          </a:p>
        </p:txBody>
      </p:sp>
      <p:pic>
        <p:nvPicPr>
          <p:cNvPr id="222" name="download.jpg" descr="download.jpg"/>
          <p:cNvPicPr>
            <a:picLocks noChangeAspect="1"/>
          </p:cNvPicPr>
          <p:nvPr/>
        </p:nvPicPr>
        <p:blipFill>
          <a:blip r:embed="rId2"/>
          <a:stretch>
            <a:fillRect/>
          </a:stretch>
        </p:blipFill>
        <p:spPr>
          <a:xfrm>
            <a:off x="10007187" y="3576175"/>
            <a:ext cx="13658769" cy="9089288"/>
          </a:xfrm>
          <a:prstGeom prst="rect">
            <a:avLst/>
          </a:prstGeom>
          <a:ln w="12700">
            <a:miter lim="400000"/>
          </a:ln>
        </p:spPr>
      </p:pic>
      <p:sp>
        <p:nvSpPr>
          <p:cNvPr id="223" name="Art that is accessible to the public is called PUBLIC ART"/>
          <p:cNvSpPr txBox="1"/>
          <p:nvPr/>
        </p:nvSpPr>
        <p:spPr>
          <a:xfrm>
            <a:off x="8548195" y="1263810"/>
            <a:ext cx="15742744" cy="820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900">
                <a:solidFill>
                  <a:srgbClr val="FF40FF"/>
                </a:solidFill>
              </a:defRPr>
            </a:lvl1pPr>
          </a:lstStyle>
          <a:p>
            <a:r>
              <a:t>Art that is accessible to the public is called PUBLIC ART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culpture :…"/>
          <p:cNvSpPr txBox="1"/>
          <p:nvPr/>
        </p:nvSpPr>
        <p:spPr>
          <a:xfrm>
            <a:off x="324751" y="3430749"/>
            <a:ext cx="23734498" cy="5497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7700"/>
            </a:pPr>
            <a:r>
              <a:rPr sz="12900">
                <a:solidFill>
                  <a:srgbClr val="FFFB00"/>
                </a:solidFill>
              </a:rPr>
              <a:t>Sculpture</a:t>
            </a:r>
            <a:r>
              <a:t> :</a:t>
            </a:r>
          </a:p>
          <a:p>
            <a:pPr>
              <a:defRPr sz="7700">
                <a:solidFill>
                  <a:srgbClr val="00F900"/>
                </a:solidFill>
              </a:defRPr>
            </a:pPr>
            <a:r>
              <a:t>Branch of visual art that operates in three dimension.  Originally carving and modelling , in stone, metal, ceramics, wood and other materials</a:t>
            </a:r>
          </a:p>
        </p:txBody>
      </p:sp>
      <p:sp>
        <p:nvSpPr>
          <p:cNvPr id="226" name="Vocabulary word"/>
          <p:cNvSpPr txBox="1"/>
          <p:nvPr/>
        </p:nvSpPr>
        <p:spPr>
          <a:xfrm>
            <a:off x="7332658" y="1583784"/>
            <a:ext cx="8770812" cy="1354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8500"/>
            </a:pPr>
            <a:r>
              <a:rPr>
                <a:solidFill>
                  <a:srgbClr val="FF9300"/>
                </a:solidFill>
              </a:rPr>
              <a:t>Vocabulary word</a:t>
            </a:r>
            <a:r>
              <a:t>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itle 1"/>
          <p:cNvSpPr txBox="1">
            <a:spLocks noGrp="1"/>
          </p:cNvSpPr>
          <p:nvPr>
            <p:ph type="title"/>
          </p:nvPr>
        </p:nvSpPr>
        <p:spPr>
          <a:xfrm>
            <a:off x="1676400" y="4966287"/>
            <a:ext cx="21031200" cy="2651129"/>
          </a:xfrm>
          <a:prstGeom prst="rect">
            <a:avLst/>
          </a:prstGeom>
        </p:spPr>
        <p:txBody>
          <a:bodyPr/>
          <a:lstStyle>
            <a:lvl1pPr>
              <a:defRPr sz="14400"/>
            </a:lvl1pPr>
          </a:lstStyle>
          <a:p>
            <a:r>
              <a:t>Pass or play!</a:t>
            </a:r>
          </a:p>
        </p:txBody>
      </p:sp>
      <p:sp>
        <p:nvSpPr>
          <p:cNvPr id="229" name="Subtitle 2"/>
          <p:cNvSpPr txBox="1">
            <a:spLocks noGrp="1"/>
          </p:cNvSpPr>
          <p:nvPr>
            <p:ph type="body" sz="quarter" idx="1"/>
          </p:nvPr>
        </p:nvSpPr>
        <p:spPr>
          <a:xfrm>
            <a:off x="3048000" y="7625784"/>
            <a:ext cx="18288000" cy="3311523"/>
          </a:xfrm>
          <a:prstGeom prst="rect">
            <a:avLst/>
          </a:prstGeom>
        </p:spPr>
        <p:txBody>
          <a:bodyPr/>
          <a:lstStyle/>
          <a:p>
            <a:r>
              <a:t>Where have you seen a sculpture?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PASS OR PLAY!…"/>
          <p:cNvSpPr txBox="1"/>
          <p:nvPr/>
        </p:nvSpPr>
        <p:spPr>
          <a:xfrm>
            <a:off x="798093" y="322237"/>
            <a:ext cx="22787815" cy="2360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7600">
                <a:solidFill>
                  <a:srgbClr val="25FF39"/>
                </a:solidFill>
              </a:defRPr>
            </a:pPr>
            <a:r>
              <a:t>PASS OR PLAY! </a:t>
            </a:r>
          </a:p>
          <a:p>
            <a:pPr>
              <a:defRPr sz="7600"/>
            </a:pPr>
            <a:r>
              <a:rPr>
                <a:solidFill>
                  <a:srgbClr val="25FF39"/>
                </a:solidFill>
              </a:rPr>
              <a:t>HAVE YOU EVER SEEN A SCULPTURE? WHERE??</a:t>
            </a:r>
            <a:r>
              <a:t> </a:t>
            </a:r>
          </a:p>
        </p:txBody>
      </p:sp>
      <p:pic>
        <p:nvPicPr>
          <p:cNvPr id="232" name="download.jpg" descr="download.jpg"/>
          <p:cNvPicPr>
            <a:picLocks noChangeAspect="1"/>
          </p:cNvPicPr>
          <p:nvPr/>
        </p:nvPicPr>
        <p:blipFill>
          <a:blip r:embed="rId2"/>
          <a:stretch>
            <a:fillRect/>
          </a:stretch>
        </p:blipFill>
        <p:spPr>
          <a:xfrm>
            <a:off x="524104" y="3497648"/>
            <a:ext cx="11250427" cy="7486648"/>
          </a:xfrm>
          <a:prstGeom prst="rect">
            <a:avLst/>
          </a:prstGeom>
          <a:ln w="12700">
            <a:miter lim="400000"/>
          </a:ln>
        </p:spPr>
      </p:pic>
      <p:pic>
        <p:nvPicPr>
          <p:cNvPr id="233" name="images.jpg" descr="images.jpg"/>
          <p:cNvPicPr>
            <a:picLocks noChangeAspect="1"/>
          </p:cNvPicPr>
          <p:nvPr/>
        </p:nvPicPr>
        <p:blipFill>
          <a:blip r:embed="rId3"/>
          <a:stretch>
            <a:fillRect/>
          </a:stretch>
        </p:blipFill>
        <p:spPr>
          <a:xfrm>
            <a:off x="15340745" y="5296041"/>
            <a:ext cx="8174584" cy="8174584"/>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download-1.jpg" descr="download-1.jpg"/>
          <p:cNvPicPr>
            <a:picLocks noChangeAspect="1"/>
          </p:cNvPicPr>
          <p:nvPr/>
        </p:nvPicPr>
        <p:blipFill>
          <a:blip r:embed="rId2"/>
          <a:stretch>
            <a:fillRect/>
          </a:stretch>
        </p:blipFill>
        <p:spPr>
          <a:xfrm>
            <a:off x="5805616" y="3162508"/>
            <a:ext cx="12772768" cy="9741099"/>
          </a:xfrm>
          <a:prstGeom prst="rect">
            <a:avLst/>
          </a:prstGeom>
          <a:ln w="12700">
            <a:miter lim="400000"/>
          </a:ln>
        </p:spPr>
      </p:pic>
      <p:sp>
        <p:nvSpPr>
          <p:cNvPr id="236" name="ART THAT IS ACCESSIBLE TO THE PUBLIC IS CALLED:…"/>
          <p:cNvSpPr txBox="1"/>
          <p:nvPr/>
        </p:nvSpPr>
        <p:spPr>
          <a:xfrm>
            <a:off x="4828597" y="605485"/>
            <a:ext cx="14726806" cy="21877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3200"/>
            </a:pPr>
            <a:r>
              <a:rPr sz="4500">
                <a:solidFill>
                  <a:srgbClr val="FF40FF"/>
                </a:solidFill>
              </a:rPr>
              <a:t>ART THAT IS ACCESSIBLE TO THE PUBLIC IS CALLED:</a:t>
            </a:r>
            <a:r>
              <a:t> </a:t>
            </a:r>
          </a:p>
          <a:p>
            <a:pPr>
              <a:defRPr sz="3200"/>
            </a:pPr>
            <a:endParaRPr/>
          </a:p>
          <a:p>
            <a:pPr>
              <a:defRPr sz="6200">
                <a:solidFill>
                  <a:srgbClr val="FF40FF"/>
                </a:solidFill>
              </a:defRPr>
            </a:pPr>
            <a:r>
              <a:t>PUBLIC ART</a:t>
            </a:r>
          </a:p>
        </p:txBody>
      </p:sp>
    </p:spTree>
  </p:cSld>
  <p:clrMapOvr>
    <a:masterClrMapping/>
  </p:clrMapOvr>
  <p:transition spd="med"/>
</p:sld>
</file>

<file path=ppt/theme/theme1.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1103</Words>
  <Application>Microsoft Office PowerPoint</Application>
  <PresentationFormat>Custom</PresentationFormat>
  <Paragraphs>177</Paragraphs>
  <Slides>47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Aller</vt:lpstr>
      <vt:lpstr>Aller Light</vt:lpstr>
      <vt:lpstr>Arial</vt:lpstr>
      <vt:lpstr>Gill Sans MT</vt:lpstr>
      <vt:lpstr>Helvetica Neue</vt:lpstr>
      <vt:lpstr>Helvetica Neue Medium</vt:lpstr>
      <vt:lpstr>20_BasicBlack</vt:lpstr>
      <vt:lpstr>PowerPoint Presentation</vt:lpstr>
      <vt:lpstr>LOUISE BOURGEOIS</vt:lpstr>
      <vt:lpstr>PowerPoint Presentation</vt:lpstr>
      <vt:lpstr>PowerPoint Presentation</vt:lpstr>
      <vt:lpstr>PowerPoint Presentation</vt:lpstr>
      <vt:lpstr>PowerPoint Presentation</vt:lpstr>
      <vt:lpstr>Pass or play!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vocabulary</vt:lpstr>
      <vt:lpstr>instructions</vt:lpstr>
      <vt:lpstr>objectives</vt:lpstr>
      <vt:lpstr>PowerPoint Presentation</vt:lpstr>
      <vt:lpstr>PowerPoint Presentation</vt:lpstr>
      <vt:lpstr>references</vt:lpstr>
      <vt:lpstr>References </vt:lpstr>
      <vt:lpstr>References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Dupre</dc:creator>
  <cp:lastModifiedBy>Mary Dupre</cp:lastModifiedBy>
  <cp:revision>1</cp:revision>
  <dcterms:modified xsi:type="dcterms:W3CDTF">2022-03-02T14:36:27Z</dcterms:modified>
</cp:coreProperties>
</file>