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683"/>
  </p:normalViewPr>
  <p:slideViewPr>
    <p:cSldViewPr snapToGrid="0" snapToObjects="1">
      <p:cViewPr varScale="1">
        <p:scale>
          <a:sx n="74" d="100"/>
          <a:sy n="74" d="100"/>
        </p:scale>
        <p:origin x="176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FB039-CE36-B549-AA34-C4CF8E43780E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DC97-039E-1F47-AE8F-519EA965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31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FB039-CE36-B549-AA34-C4CF8E43780E}" type="datetimeFigureOut">
              <a:rPr lang="en-US" smtClean="0"/>
              <a:t>2/16/22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DC97-039E-1F47-AE8F-519EA965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7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FB039-CE36-B549-AA34-C4CF8E43780E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DC97-039E-1F47-AE8F-519EA965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28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FB039-CE36-B549-AA34-C4CF8E43780E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DC97-039E-1F47-AE8F-519EA965482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5655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FB039-CE36-B549-AA34-C4CF8E43780E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DC97-039E-1F47-AE8F-519EA965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73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FB039-CE36-B549-AA34-C4CF8E43780E}" type="datetimeFigureOut">
              <a:rPr lang="en-US" smtClean="0"/>
              <a:t>2/16/22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DC97-039E-1F47-AE8F-519EA965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FB039-CE36-B549-AA34-C4CF8E43780E}" type="datetimeFigureOut">
              <a:rPr lang="en-US" smtClean="0"/>
              <a:t>2/16/22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DC97-039E-1F47-AE8F-519EA965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84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FB039-CE36-B549-AA34-C4CF8E43780E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DC97-039E-1F47-AE8F-519EA965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66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FB039-CE36-B549-AA34-C4CF8E43780E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DC97-039E-1F47-AE8F-519EA965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53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FB039-CE36-B549-AA34-C4CF8E43780E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DC97-039E-1F47-AE8F-519EA965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60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FB039-CE36-B549-AA34-C4CF8E43780E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DC97-039E-1F47-AE8F-519EA965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22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FB039-CE36-B549-AA34-C4CF8E43780E}" type="datetimeFigureOut">
              <a:rPr lang="en-US" smtClean="0"/>
              <a:t>2/16/22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DC97-039E-1F47-AE8F-519EA965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4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FB039-CE36-B549-AA34-C4CF8E43780E}" type="datetimeFigureOut">
              <a:rPr lang="en-US" smtClean="0"/>
              <a:t>2/16/22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DC97-039E-1F47-AE8F-519EA965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00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FB039-CE36-B549-AA34-C4CF8E43780E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DC97-039E-1F47-AE8F-519EA965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58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FB039-CE36-B549-AA34-C4CF8E43780E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DC97-039E-1F47-AE8F-519EA965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37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FB039-CE36-B549-AA34-C4CF8E43780E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DC97-039E-1F47-AE8F-519EA965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69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FB039-CE36-B549-AA34-C4CF8E43780E}" type="datetimeFigureOut">
              <a:rPr lang="en-US" smtClean="0"/>
              <a:t>2/16/22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DC97-039E-1F47-AE8F-519EA965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11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42FB039-CE36-B549-AA34-C4CF8E43780E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8DC97-039E-1F47-AE8F-519EA965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2296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73783-6905-B94C-942A-8A3FD28E8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050985"/>
            <a:ext cx="8825658" cy="3329581"/>
          </a:xfrm>
        </p:spPr>
        <p:txBody>
          <a:bodyPr/>
          <a:lstStyle/>
          <a:p>
            <a:r>
              <a:rPr lang="en-US" dirty="0"/>
              <a:t>Welcome back, class!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14B9CE-52B0-DD49-A383-7BA063D7F7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79"/>
            <a:ext cx="8825658" cy="1554409"/>
          </a:xfrm>
        </p:spPr>
        <p:txBody>
          <a:bodyPr>
            <a:normAutofit/>
          </a:bodyPr>
          <a:lstStyle/>
          <a:p>
            <a:r>
              <a:rPr lang="en-US" dirty="0"/>
              <a:t>Project #3 Finished – Mini Project </a:t>
            </a:r>
          </a:p>
          <a:p>
            <a:r>
              <a:rPr lang="en-US" dirty="0"/>
              <a:t>Meeting #13</a:t>
            </a:r>
          </a:p>
          <a:p>
            <a:r>
              <a:rPr lang="en-US" dirty="0"/>
              <a:t>02/16/2022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317258-3F19-9D49-AC40-400F22065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1634" y="4949906"/>
            <a:ext cx="1493808" cy="158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915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C9071-62CE-6E4E-AA84-412B0C595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special day </a:t>
            </a:r>
            <a:r>
              <a:rPr lang="en-US"/>
              <a:t>was just celebrated </a:t>
            </a:r>
            <a:r>
              <a:rPr lang="en-US" dirty="0"/>
              <a:t>this week?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E3E3ED-6AFA-A14A-9172-5692BC7BA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372" y="2088670"/>
            <a:ext cx="7543321" cy="424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26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2D472-FD7E-1C41-B334-F679B3502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”Hearty” Creature Mini Project </a:t>
            </a:r>
            <a:r>
              <a:rPr lang="en-US" dirty="0">
                <a:sym typeface="Wingdings" pitchFamily="2" charset="2"/>
              </a:rPr>
              <a:t>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689BF1-38C5-B84E-A939-217604901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852" y="1423358"/>
            <a:ext cx="4485735" cy="515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21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4D250-9A01-2645-B37D-6C3A6F023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 </a:t>
            </a:r>
            <a:r>
              <a:rPr lang="en-US" dirty="0">
                <a:sym typeface="Wingdings" pitchFamily="2" charset="2"/>
              </a:rPr>
              <a:t>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EC4E4-9F12-F146-BC90-BCA4CD107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Your creature or animal should primarily include hearts!</a:t>
            </a:r>
          </a:p>
          <a:p>
            <a:r>
              <a:rPr lang="en-US" sz="3200" dirty="0"/>
              <a:t>Your creature can be any combo of color(s).</a:t>
            </a:r>
          </a:p>
          <a:p>
            <a:r>
              <a:rPr lang="en-US" sz="3200" dirty="0"/>
              <a:t>You can </a:t>
            </a:r>
            <a:r>
              <a:rPr lang="en-US" sz="3200" b="1" u="sng"/>
              <a:t>divide</a:t>
            </a:r>
            <a:r>
              <a:rPr lang="en-US" sz="3200"/>
              <a:t> up </a:t>
            </a:r>
            <a:r>
              <a:rPr lang="en-US" sz="3200" dirty="0"/>
              <a:t>the heart shapes to create wings, eyes, noses, ears, etc.!</a:t>
            </a:r>
          </a:p>
          <a:p>
            <a:r>
              <a:rPr lang="en-US" sz="3200" dirty="0"/>
              <a:t>Have fun creating!</a:t>
            </a:r>
          </a:p>
        </p:txBody>
      </p:sp>
    </p:spTree>
    <p:extLst>
      <p:ext uri="{BB962C8B-B14F-4D97-AF65-F5344CB8AC3E}">
        <p14:creationId xmlns:p14="http://schemas.microsoft.com/office/powerpoint/2010/main" val="1762669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BF8E8-A864-9846-9B34-C69B3B5CD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</a:t>
            </a:r>
            <a:r>
              <a:rPr lang="en-US" dirty="0">
                <a:sym typeface="Wingdings" pitchFamily="2" charset="2"/>
              </a:rPr>
              <a:t>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2CDA7D-5EDA-B541-9A9A-EB0C022AE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644" y="1665422"/>
            <a:ext cx="8633167" cy="451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83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9B549-BC41-7B44-B47A-C272CB0B6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</a:t>
            </a:r>
            <a:r>
              <a:rPr lang="en-US" dirty="0">
                <a:sym typeface="Wingdings" pitchFamily="2" charset="2"/>
              </a:rPr>
              <a:t>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F289AF-1328-1443-814B-21C397AC8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734" y="1501531"/>
            <a:ext cx="3594511" cy="50420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796493-0467-C843-BEA4-0D5DBA55D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691" y="1774668"/>
            <a:ext cx="59944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31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A59A5-1E0F-2140-8AD2-6E6D37A40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FAEAFF-C859-1844-AA53-48B35DC77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664" y="1488296"/>
            <a:ext cx="4622800" cy="5054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5D09E7-FF1A-C047-8437-143CECADF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479" y="1977248"/>
            <a:ext cx="4538332" cy="3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22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61244-A87E-8340-AF6E-DDBFCDEC9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broken down </a:t>
            </a:r>
            <a:r>
              <a:rPr lang="en-US" dirty="0">
                <a:sym typeface="Wingdings" pitchFamily="2" charset="2"/>
              </a:rPr>
              <a:t>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8F09FB-768F-AC4C-9A2F-C5E00C763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931" y="1448877"/>
            <a:ext cx="6412542" cy="500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46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{F2ADDB70-6897-484E-8BF2-71A898A1E5CB}tf10001062</Template>
  <TotalTime>25</TotalTime>
  <Words>87</Words>
  <Application>Microsoft Macintosh PowerPoint</Application>
  <PresentationFormat>Widescreen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Wingdings</vt:lpstr>
      <vt:lpstr>Wingdings 3</vt:lpstr>
      <vt:lpstr>Ion</vt:lpstr>
      <vt:lpstr>Welcome back, class!</vt:lpstr>
      <vt:lpstr>What special day was just celebrated this week? </vt:lpstr>
      <vt:lpstr>”Hearty” Creature Mini Project  </vt:lpstr>
      <vt:lpstr>Instructions  </vt:lpstr>
      <vt:lpstr>Examples  </vt:lpstr>
      <vt:lpstr>Examples  </vt:lpstr>
      <vt:lpstr>Examples </vt:lpstr>
      <vt:lpstr>Example broken down 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back, class!</dc:title>
  <dc:creator>Olivia Oddo</dc:creator>
  <cp:lastModifiedBy>Olivia Oddo</cp:lastModifiedBy>
  <cp:revision>7</cp:revision>
  <dcterms:created xsi:type="dcterms:W3CDTF">2022-02-10T17:10:23Z</dcterms:created>
  <dcterms:modified xsi:type="dcterms:W3CDTF">2022-02-16T14:29:50Z</dcterms:modified>
</cp:coreProperties>
</file>