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69" r:id="rId3"/>
    <p:sldId id="351" r:id="rId4"/>
    <p:sldId id="333" r:id="rId5"/>
    <p:sldId id="261" r:id="rId6"/>
    <p:sldId id="375" r:id="rId7"/>
    <p:sldId id="353" r:id="rId8"/>
    <p:sldId id="326" r:id="rId9"/>
    <p:sldId id="296" r:id="rId10"/>
    <p:sldId id="260" r:id="rId11"/>
    <p:sldId id="358" r:id="rId12"/>
    <p:sldId id="372" r:id="rId13"/>
    <p:sldId id="311" r:id="rId14"/>
    <p:sldId id="370" r:id="rId15"/>
    <p:sldId id="371" r:id="rId16"/>
    <p:sldId id="328" r:id="rId17"/>
    <p:sldId id="354" r:id="rId18"/>
    <p:sldId id="336" r:id="rId19"/>
    <p:sldId id="359" r:id="rId20"/>
    <p:sldId id="298" r:id="rId21"/>
    <p:sldId id="356" r:id="rId22"/>
    <p:sldId id="324" r:id="rId23"/>
    <p:sldId id="330" r:id="rId24"/>
    <p:sldId id="331" r:id="rId25"/>
    <p:sldId id="290" r:id="rId26"/>
    <p:sldId id="3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183B14-F4E0-40C4-9781-52012B6B9EB8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BEF5F6-DF38-4C76-B6D3-16EF66D89C78}">
      <dgm:prSet custT="1"/>
      <dgm:spPr>
        <a:solidFill>
          <a:srgbClr val="FF0000"/>
        </a:solidFill>
      </dgm:spPr>
      <dgm:t>
        <a:bodyPr/>
        <a:lstStyle/>
        <a:p>
          <a:r>
            <a:rPr lang="en-US" sz="2000" dirty="0"/>
            <a:t>Wake up the Brain:  Do something creative</a:t>
          </a:r>
        </a:p>
      </dgm:t>
    </dgm:pt>
    <dgm:pt modelId="{D653D0FB-9CAB-4BB4-92A5-2C93E3BE70B5}" type="parTrans" cxnId="{2BB5547B-1ED8-4218-A415-B10888D85D20}">
      <dgm:prSet/>
      <dgm:spPr/>
      <dgm:t>
        <a:bodyPr/>
        <a:lstStyle/>
        <a:p>
          <a:endParaRPr lang="en-US"/>
        </a:p>
      </dgm:t>
    </dgm:pt>
    <dgm:pt modelId="{173C7AB7-3FDB-4631-AB35-D449820F8780}" type="sibTrans" cxnId="{2BB5547B-1ED8-4218-A415-B10888D85D20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BCE0D7B9-6FCE-4CF8-8500-F47D0D224CB4}">
      <dgm:prSet custT="1"/>
      <dgm:spPr>
        <a:solidFill>
          <a:srgbClr val="00B050"/>
        </a:solidFill>
      </dgm:spPr>
      <dgm:t>
        <a:bodyPr/>
        <a:lstStyle/>
        <a:p>
          <a:r>
            <a:rPr lang="en-US" sz="2000" dirty="0"/>
            <a:t>Stimulate their Memories:  brainstorm and imagery.</a:t>
          </a:r>
        </a:p>
      </dgm:t>
    </dgm:pt>
    <dgm:pt modelId="{ED8E3DDE-0668-41AB-A449-760DFBFF08E8}" type="parTrans" cxnId="{7127C4BD-5656-406C-95FB-5ACAB98E0533}">
      <dgm:prSet/>
      <dgm:spPr/>
      <dgm:t>
        <a:bodyPr/>
        <a:lstStyle/>
        <a:p>
          <a:endParaRPr lang="en-US"/>
        </a:p>
      </dgm:t>
    </dgm:pt>
    <dgm:pt modelId="{B2BBBC26-E95B-4670-80BA-43349D1A763F}" type="sibTrans" cxnId="{7127C4BD-5656-406C-95FB-5ACAB98E0533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B0B31D01-06D6-4511-AABF-CEEBEF165879}">
      <dgm:prSet custT="1"/>
      <dgm:spPr/>
      <dgm:t>
        <a:bodyPr/>
        <a:lstStyle/>
        <a:p>
          <a:r>
            <a:rPr lang="en-US" sz="2000" dirty="0"/>
            <a:t>Teaching vocabulary for discourse</a:t>
          </a:r>
          <a:r>
            <a:rPr lang="en-US" sz="1800" dirty="0"/>
            <a:t>.</a:t>
          </a:r>
        </a:p>
      </dgm:t>
    </dgm:pt>
    <dgm:pt modelId="{0255B328-46AA-4D23-86C6-F80BE29B652A}" type="parTrans" cxnId="{FA52F29F-4C9D-40FD-A387-8E7B4C9667BE}">
      <dgm:prSet/>
      <dgm:spPr/>
      <dgm:t>
        <a:bodyPr/>
        <a:lstStyle/>
        <a:p>
          <a:endParaRPr lang="en-US"/>
        </a:p>
      </dgm:t>
    </dgm:pt>
    <dgm:pt modelId="{E8726D15-2164-42CE-BE76-5BDB355DE6CF}" type="sibTrans" cxnId="{FA52F29F-4C9D-40FD-A387-8E7B4C9667BE}">
      <dgm:prSet/>
      <dgm:spPr/>
      <dgm:t>
        <a:bodyPr/>
        <a:lstStyle/>
        <a:p>
          <a:endParaRPr lang="en-US"/>
        </a:p>
      </dgm:t>
    </dgm:pt>
    <dgm:pt modelId="{11036086-C77F-4579-9F4D-698704E55ABD}">
      <dgm:prSet custT="1"/>
      <dgm:spPr>
        <a:solidFill>
          <a:srgbClr val="00B0F0"/>
        </a:solidFill>
      </dgm:spPr>
      <dgm:t>
        <a:bodyPr/>
        <a:lstStyle/>
        <a:p>
          <a:r>
            <a:rPr lang="en-US" sz="2000" dirty="0"/>
            <a:t>Shared</a:t>
          </a:r>
        </a:p>
        <a:p>
          <a:r>
            <a:rPr lang="en-US" sz="2000" dirty="0"/>
            <a:t>engagement</a:t>
          </a:r>
        </a:p>
      </dgm:t>
    </dgm:pt>
    <dgm:pt modelId="{8A906880-9133-4F4B-9D17-2E454BD44C68}" type="parTrans" cxnId="{751BD9FD-3676-4A55-8E7F-8B6248C316BD}">
      <dgm:prSet/>
      <dgm:spPr/>
      <dgm:t>
        <a:bodyPr/>
        <a:lstStyle/>
        <a:p>
          <a:endParaRPr lang="en-US"/>
        </a:p>
      </dgm:t>
    </dgm:pt>
    <dgm:pt modelId="{28FF21EF-36CB-4200-98A5-8FD4BAC7B7E5}" type="sibTrans" cxnId="{751BD9FD-3676-4A55-8E7F-8B6248C316BD}">
      <dgm:prSet/>
      <dgm:spPr/>
      <dgm:t>
        <a:bodyPr/>
        <a:lstStyle/>
        <a:p>
          <a:endParaRPr lang="en-US"/>
        </a:p>
      </dgm:t>
    </dgm:pt>
    <dgm:pt modelId="{DC1FF102-5896-4332-BDE3-042B481CE92F}">
      <dgm:prSet custT="1"/>
      <dgm:spPr>
        <a:solidFill>
          <a:srgbClr val="FFC000"/>
        </a:solidFill>
      </dgm:spPr>
      <dgm:t>
        <a:bodyPr/>
        <a:lstStyle/>
        <a:p>
          <a:r>
            <a:rPr lang="en-US" sz="2400" dirty="0"/>
            <a:t>Help them store in their memory</a:t>
          </a:r>
          <a:r>
            <a:rPr lang="en-US" sz="1900" dirty="0"/>
            <a:t>.</a:t>
          </a:r>
        </a:p>
      </dgm:t>
    </dgm:pt>
    <dgm:pt modelId="{CA3BD4CB-E412-4C0E-AEDF-216170F5DF03}" type="parTrans" cxnId="{178DD16D-201C-4207-9464-934865124DCE}">
      <dgm:prSet/>
      <dgm:spPr/>
      <dgm:t>
        <a:bodyPr/>
        <a:lstStyle/>
        <a:p>
          <a:endParaRPr lang="en-US"/>
        </a:p>
      </dgm:t>
    </dgm:pt>
    <dgm:pt modelId="{DE853C29-CFA3-4E34-AD89-A274D0D07D61}" type="sibTrans" cxnId="{178DD16D-201C-4207-9464-934865124DCE}">
      <dgm:prSet/>
      <dgm:spPr>
        <a:solidFill>
          <a:srgbClr val="CC66FF"/>
        </a:solidFill>
      </dgm:spPr>
      <dgm:t>
        <a:bodyPr/>
        <a:lstStyle/>
        <a:p>
          <a:endParaRPr lang="en-US"/>
        </a:p>
      </dgm:t>
    </dgm:pt>
    <dgm:pt modelId="{C3361562-5E99-4369-A5A0-A4BF82BD5C4D}" type="pres">
      <dgm:prSet presAssocID="{95183B14-F4E0-40C4-9781-52012B6B9EB8}" presName="cycle" presStyleCnt="0">
        <dgm:presLayoutVars>
          <dgm:dir/>
          <dgm:resizeHandles val="exact"/>
        </dgm:presLayoutVars>
      </dgm:prSet>
      <dgm:spPr/>
    </dgm:pt>
    <dgm:pt modelId="{41FAA957-9BEF-4920-8466-78481CE6BBFB}" type="pres">
      <dgm:prSet presAssocID="{90BEF5F6-DF38-4C76-B6D3-16EF66D89C78}" presName="node" presStyleLbl="node1" presStyleIdx="0" presStyleCnt="5">
        <dgm:presLayoutVars>
          <dgm:bulletEnabled val="1"/>
        </dgm:presLayoutVars>
      </dgm:prSet>
      <dgm:spPr/>
    </dgm:pt>
    <dgm:pt modelId="{A0299245-1070-45D3-A65D-D9819ADCA460}" type="pres">
      <dgm:prSet presAssocID="{173C7AB7-3FDB-4631-AB35-D449820F8780}" presName="sibTrans" presStyleLbl="sibTrans2D1" presStyleIdx="0" presStyleCnt="5"/>
      <dgm:spPr/>
    </dgm:pt>
    <dgm:pt modelId="{FA85E3EA-E5A6-4D9A-BC6D-7B1CFD371960}" type="pres">
      <dgm:prSet presAssocID="{173C7AB7-3FDB-4631-AB35-D449820F8780}" presName="connectorText" presStyleLbl="sibTrans2D1" presStyleIdx="0" presStyleCnt="5"/>
      <dgm:spPr/>
    </dgm:pt>
    <dgm:pt modelId="{C44F4830-025E-4307-8A0C-CC42E7B3C8D2}" type="pres">
      <dgm:prSet presAssocID="{BCE0D7B9-6FCE-4CF8-8500-F47D0D224CB4}" presName="node" presStyleLbl="node1" presStyleIdx="1" presStyleCnt="5">
        <dgm:presLayoutVars>
          <dgm:bulletEnabled val="1"/>
        </dgm:presLayoutVars>
      </dgm:prSet>
      <dgm:spPr/>
    </dgm:pt>
    <dgm:pt modelId="{CBD7D4A6-9BA3-4B86-BE71-73D23B8BA4A7}" type="pres">
      <dgm:prSet presAssocID="{B2BBBC26-E95B-4670-80BA-43349D1A763F}" presName="sibTrans" presStyleLbl="sibTrans2D1" presStyleIdx="1" presStyleCnt="5"/>
      <dgm:spPr/>
    </dgm:pt>
    <dgm:pt modelId="{4B48C85E-086E-4CF1-BB6A-92B0F475FABD}" type="pres">
      <dgm:prSet presAssocID="{B2BBBC26-E95B-4670-80BA-43349D1A763F}" presName="connectorText" presStyleLbl="sibTrans2D1" presStyleIdx="1" presStyleCnt="5"/>
      <dgm:spPr/>
    </dgm:pt>
    <dgm:pt modelId="{2E83D37D-E14A-4787-BDD5-7D89584D9697}" type="pres">
      <dgm:prSet presAssocID="{B0B31D01-06D6-4511-AABF-CEEBEF165879}" presName="node" presStyleLbl="node1" presStyleIdx="2" presStyleCnt="5">
        <dgm:presLayoutVars>
          <dgm:bulletEnabled val="1"/>
        </dgm:presLayoutVars>
      </dgm:prSet>
      <dgm:spPr/>
    </dgm:pt>
    <dgm:pt modelId="{756E15A1-96DA-43DC-9288-2823B298F9C8}" type="pres">
      <dgm:prSet presAssocID="{E8726D15-2164-42CE-BE76-5BDB355DE6CF}" presName="sibTrans" presStyleLbl="sibTrans2D1" presStyleIdx="2" presStyleCnt="5"/>
      <dgm:spPr/>
    </dgm:pt>
    <dgm:pt modelId="{8DD06FDF-FB33-4E68-B81E-E7A7A629B3FA}" type="pres">
      <dgm:prSet presAssocID="{E8726D15-2164-42CE-BE76-5BDB355DE6CF}" presName="connectorText" presStyleLbl="sibTrans2D1" presStyleIdx="2" presStyleCnt="5"/>
      <dgm:spPr/>
    </dgm:pt>
    <dgm:pt modelId="{09460181-F999-48C4-93F5-7B042D9CE16A}" type="pres">
      <dgm:prSet presAssocID="{11036086-C77F-4579-9F4D-698704E55ABD}" presName="node" presStyleLbl="node1" presStyleIdx="3" presStyleCnt="5">
        <dgm:presLayoutVars>
          <dgm:bulletEnabled val="1"/>
        </dgm:presLayoutVars>
      </dgm:prSet>
      <dgm:spPr/>
    </dgm:pt>
    <dgm:pt modelId="{76797DD4-33F9-409E-B92D-52DB78BB7534}" type="pres">
      <dgm:prSet presAssocID="{28FF21EF-36CB-4200-98A5-8FD4BAC7B7E5}" presName="sibTrans" presStyleLbl="sibTrans2D1" presStyleIdx="3" presStyleCnt="5"/>
      <dgm:spPr/>
    </dgm:pt>
    <dgm:pt modelId="{5FBB69B6-7929-4F54-B96C-0323952FB1AA}" type="pres">
      <dgm:prSet presAssocID="{28FF21EF-36CB-4200-98A5-8FD4BAC7B7E5}" presName="connectorText" presStyleLbl="sibTrans2D1" presStyleIdx="3" presStyleCnt="5"/>
      <dgm:spPr/>
    </dgm:pt>
    <dgm:pt modelId="{ADE19844-A659-4F5F-A4FF-1F400AAA9CAF}" type="pres">
      <dgm:prSet presAssocID="{DC1FF102-5896-4332-BDE3-042B481CE92F}" presName="node" presStyleLbl="node1" presStyleIdx="4" presStyleCnt="5">
        <dgm:presLayoutVars>
          <dgm:bulletEnabled val="1"/>
        </dgm:presLayoutVars>
      </dgm:prSet>
      <dgm:spPr/>
    </dgm:pt>
    <dgm:pt modelId="{FCDB046A-2A3E-4E82-990C-623B171E9DB8}" type="pres">
      <dgm:prSet presAssocID="{DE853C29-CFA3-4E34-AD89-A274D0D07D61}" presName="sibTrans" presStyleLbl="sibTrans2D1" presStyleIdx="4" presStyleCnt="5"/>
      <dgm:spPr/>
    </dgm:pt>
    <dgm:pt modelId="{BF8B0333-0509-44C2-A6F8-5CAD2787CCCC}" type="pres">
      <dgm:prSet presAssocID="{DE853C29-CFA3-4E34-AD89-A274D0D07D61}" presName="connectorText" presStyleLbl="sibTrans2D1" presStyleIdx="4" presStyleCnt="5"/>
      <dgm:spPr/>
    </dgm:pt>
  </dgm:ptLst>
  <dgm:cxnLst>
    <dgm:cxn modelId="{CB96A30D-5C8C-4838-8184-13337D0D72A7}" type="presOf" srcId="{E8726D15-2164-42CE-BE76-5BDB355DE6CF}" destId="{8DD06FDF-FB33-4E68-B81E-E7A7A629B3FA}" srcOrd="1" destOrd="0" presId="urn:microsoft.com/office/officeart/2005/8/layout/cycle2"/>
    <dgm:cxn modelId="{F8813613-79D6-4C25-97C7-B6608D9C0123}" type="presOf" srcId="{DC1FF102-5896-4332-BDE3-042B481CE92F}" destId="{ADE19844-A659-4F5F-A4FF-1F400AAA9CAF}" srcOrd="0" destOrd="0" presId="urn:microsoft.com/office/officeart/2005/8/layout/cycle2"/>
    <dgm:cxn modelId="{C4D9FF21-98EB-4503-858D-1B3DA47CA02B}" type="presOf" srcId="{173C7AB7-3FDB-4631-AB35-D449820F8780}" destId="{FA85E3EA-E5A6-4D9A-BC6D-7B1CFD371960}" srcOrd="1" destOrd="0" presId="urn:microsoft.com/office/officeart/2005/8/layout/cycle2"/>
    <dgm:cxn modelId="{5FFD2164-444F-448E-87D4-C01165E23A29}" type="presOf" srcId="{DE853C29-CFA3-4E34-AD89-A274D0D07D61}" destId="{BF8B0333-0509-44C2-A6F8-5CAD2787CCCC}" srcOrd="1" destOrd="0" presId="urn:microsoft.com/office/officeart/2005/8/layout/cycle2"/>
    <dgm:cxn modelId="{56CF7764-B352-4EF8-B676-FBC29520B03C}" type="presOf" srcId="{28FF21EF-36CB-4200-98A5-8FD4BAC7B7E5}" destId="{5FBB69B6-7929-4F54-B96C-0323952FB1AA}" srcOrd="1" destOrd="0" presId="urn:microsoft.com/office/officeart/2005/8/layout/cycle2"/>
    <dgm:cxn modelId="{4E586245-A711-4A69-B15E-B09D07DDBBC4}" type="presOf" srcId="{B2BBBC26-E95B-4670-80BA-43349D1A763F}" destId="{CBD7D4A6-9BA3-4B86-BE71-73D23B8BA4A7}" srcOrd="0" destOrd="0" presId="urn:microsoft.com/office/officeart/2005/8/layout/cycle2"/>
    <dgm:cxn modelId="{44315945-4474-4341-BBF6-AB3B0FE233DD}" type="presOf" srcId="{E8726D15-2164-42CE-BE76-5BDB355DE6CF}" destId="{756E15A1-96DA-43DC-9288-2823B298F9C8}" srcOrd="0" destOrd="0" presId="urn:microsoft.com/office/officeart/2005/8/layout/cycle2"/>
    <dgm:cxn modelId="{F910414B-5C2A-40E8-A62B-707F60906232}" type="presOf" srcId="{BCE0D7B9-6FCE-4CF8-8500-F47D0D224CB4}" destId="{C44F4830-025E-4307-8A0C-CC42E7B3C8D2}" srcOrd="0" destOrd="0" presId="urn:microsoft.com/office/officeart/2005/8/layout/cycle2"/>
    <dgm:cxn modelId="{178DD16D-201C-4207-9464-934865124DCE}" srcId="{95183B14-F4E0-40C4-9781-52012B6B9EB8}" destId="{DC1FF102-5896-4332-BDE3-042B481CE92F}" srcOrd="4" destOrd="0" parTransId="{CA3BD4CB-E412-4C0E-AEDF-216170F5DF03}" sibTransId="{DE853C29-CFA3-4E34-AD89-A274D0D07D61}"/>
    <dgm:cxn modelId="{0551816F-B63B-4046-83EE-A6F21874CE34}" type="presOf" srcId="{28FF21EF-36CB-4200-98A5-8FD4BAC7B7E5}" destId="{76797DD4-33F9-409E-B92D-52DB78BB7534}" srcOrd="0" destOrd="0" presId="urn:microsoft.com/office/officeart/2005/8/layout/cycle2"/>
    <dgm:cxn modelId="{2BB5547B-1ED8-4218-A415-B10888D85D20}" srcId="{95183B14-F4E0-40C4-9781-52012B6B9EB8}" destId="{90BEF5F6-DF38-4C76-B6D3-16EF66D89C78}" srcOrd="0" destOrd="0" parTransId="{D653D0FB-9CAB-4BB4-92A5-2C93E3BE70B5}" sibTransId="{173C7AB7-3FDB-4631-AB35-D449820F8780}"/>
    <dgm:cxn modelId="{ADB6DE84-2140-4850-8E80-22416F792BDE}" type="presOf" srcId="{B0B31D01-06D6-4511-AABF-CEEBEF165879}" destId="{2E83D37D-E14A-4787-BDD5-7D89584D9697}" srcOrd="0" destOrd="0" presId="urn:microsoft.com/office/officeart/2005/8/layout/cycle2"/>
    <dgm:cxn modelId="{970D5E9B-5404-45BB-8738-D34B69116E0D}" type="presOf" srcId="{173C7AB7-3FDB-4631-AB35-D449820F8780}" destId="{A0299245-1070-45D3-A65D-D9819ADCA460}" srcOrd="0" destOrd="0" presId="urn:microsoft.com/office/officeart/2005/8/layout/cycle2"/>
    <dgm:cxn modelId="{FA52F29F-4C9D-40FD-A387-8E7B4C9667BE}" srcId="{95183B14-F4E0-40C4-9781-52012B6B9EB8}" destId="{B0B31D01-06D6-4511-AABF-CEEBEF165879}" srcOrd="2" destOrd="0" parTransId="{0255B328-46AA-4D23-86C6-F80BE29B652A}" sibTransId="{E8726D15-2164-42CE-BE76-5BDB355DE6CF}"/>
    <dgm:cxn modelId="{EA532FB5-4E2E-4006-9EC6-A3F7B30C11A0}" type="presOf" srcId="{DE853C29-CFA3-4E34-AD89-A274D0D07D61}" destId="{FCDB046A-2A3E-4E82-990C-623B171E9DB8}" srcOrd="0" destOrd="0" presId="urn:microsoft.com/office/officeart/2005/8/layout/cycle2"/>
    <dgm:cxn modelId="{7127C4BD-5656-406C-95FB-5ACAB98E0533}" srcId="{95183B14-F4E0-40C4-9781-52012B6B9EB8}" destId="{BCE0D7B9-6FCE-4CF8-8500-F47D0D224CB4}" srcOrd="1" destOrd="0" parTransId="{ED8E3DDE-0668-41AB-A449-760DFBFF08E8}" sibTransId="{B2BBBC26-E95B-4670-80BA-43349D1A763F}"/>
    <dgm:cxn modelId="{CD025ECF-AEC0-4812-B28B-2DF18718AFAF}" type="presOf" srcId="{95183B14-F4E0-40C4-9781-52012B6B9EB8}" destId="{C3361562-5E99-4369-A5A0-A4BF82BD5C4D}" srcOrd="0" destOrd="0" presId="urn:microsoft.com/office/officeart/2005/8/layout/cycle2"/>
    <dgm:cxn modelId="{5F8CFAD0-1090-4E0D-82B7-B3A2A80BAA75}" type="presOf" srcId="{B2BBBC26-E95B-4670-80BA-43349D1A763F}" destId="{4B48C85E-086E-4CF1-BB6A-92B0F475FABD}" srcOrd="1" destOrd="0" presId="urn:microsoft.com/office/officeart/2005/8/layout/cycle2"/>
    <dgm:cxn modelId="{78B897DE-62E9-4281-8196-EB4797A1FE98}" type="presOf" srcId="{90BEF5F6-DF38-4C76-B6D3-16EF66D89C78}" destId="{41FAA957-9BEF-4920-8466-78481CE6BBFB}" srcOrd="0" destOrd="0" presId="urn:microsoft.com/office/officeart/2005/8/layout/cycle2"/>
    <dgm:cxn modelId="{B4DBF3DF-5B98-4F2F-B624-C05DCF7B664C}" type="presOf" srcId="{11036086-C77F-4579-9F4D-698704E55ABD}" destId="{09460181-F999-48C4-93F5-7B042D9CE16A}" srcOrd="0" destOrd="0" presId="urn:microsoft.com/office/officeart/2005/8/layout/cycle2"/>
    <dgm:cxn modelId="{751BD9FD-3676-4A55-8E7F-8B6248C316BD}" srcId="{95183B14-F4E0-40C4-9781-52012B6B9EB8}" destId="{11036086-C77F-4579-9F4D-698704E55ABD}" srcOrd="3" destOrd="0" parTransId="{8A906880-9133-4F4B-9D17-2E454BD44C68}" sibTransId="{28FF21EF-36CB-4200-98A5-8FD4BAC7B7E5}"/>
    <dgm:cxn modelId="{82CDFEE4-B0DE-4AEE-8C64-0CB912FB34EA}" type="presParOf" srcId="{C3361562-5E99-4369-A5A0-A4BF82BD5C4D}" destId="{41FAA957-9BEF-4920-8466-78481CE6BBFB}" srcOrd="0" destOrd="0" presId="urn:microsoft.com/office/officeart/2005/8/layout/cycle2"/>
    <dgm:cxn modelId="{7448E125-71EF-4A13-89DE-EC57341068D9}" type="presParOf" srcId="{C3361562-5E99-4369-A5A0-A4BF82BD5C4D}" destId="{A0299245-1070-45D3-A65D-D9819ADCA460}" srcOrd="1" destOrd="0" presId="urn:microsoft.com/office/officeart/2005/8/layout/cycle2"/>
    <dgm:cxn modelId="{971CDFFC-E6DE-49CF-A568-7A8810C1E9AB}" type="presParOf" srcId="{A0299245-1070-45D3-A65D-D9819ADCA460}" destId="{FA85E3EA-E5A6-4D9A-BC6D-7B1CFD371960}" srcOrd="0" destOrd="0" presId="urn:microsoft.com/office/officeart/2005/8/layout/cycle2"/>
    <dgm:cxn modelId="{4C913F26-DFD2-4EA6-A27A-40237DA2976F}" type="presParOf" srcId="{C3361562-5E99-4369-A5A0-A4BF82BD5C4D}" destId="{C44F4830-025E-4307-8A0C-CC42E7B3C8D2}" srcOrd="2" destOrd="0" presId="urn:microsoft.com/office/officeart/2005/8/layout/cycle2"/>
    <dgm:cxn modelId="{7B3B41AE-E410-4428-A1AB-65054F367699}" type="presParOf" srcId="{C3361562-5E99-4369-A5A0-A4BF82BD5C4D}" destId="{CBD7D4A6-9BA3-4B86-BE71-73D23B8BA4A7}" srcOrd="3" destOrd="0" presId="urn:microsoft.com/office/officeart/2005/8/layout/cycle2"/>
    <dgm:cxn modelId="{BAD7C722-9738-4D82-A39B-6794A8ED2FB8}" type="presParOf" srcId="{CBD7D4A6-9BA3-4B86-BE71-73D23B8BA4A7}" destId="{4B48C85E-086E-4CF1-BB6A-92B0F475FABD}" srcOrd="0" destOrd="0" presId="urn:microsoft.com/office/officeart/2005/8/layout/cycle2"/>
    <dgm:cxn modelId="{E47AA6AD-3A23-43D1-95B4-69FCEF9280AC}" type="presParOf" srcId="{C3361562-5E99-4369-A5A0-A4BF82BD5C4D}" destId="{2E83D37D-E14A-4787-BDD5-7D89584D9697}" srcOrd="4" destOrd="0" presId="urn:microsoft.com/office/officeart/2005/8/layout/cycle2"/>
    <dgm:cxn modelId="{D77442B9-811E-4B77-90FA-FF5B4051CC04}" type="presParOf" srcId="{C3361562-5E99-4369-A5A0-A4BF82BD5C4D}" destId="{756E15A1-96DA-43DC-9288-2823B298F9C8}" srcOrd="5" destOrd="0" presId="urn:microsoft.com/office/officeart/2005/8/layout/cycle2"/>
    <dgm:cxn modelId="{C1ED5AF2-070C-4B9C-832D-63DD06940064}" type="presParOf" srcId="{756E15A1-96DA-43DC-9288-2823B298F9C8}" destId="{8DD06FDF-FB33-4E68-B81E-E7A7A629B3FA}" srcOrd="0" destOrd="0" presId="urn:microsoft.com/office/officeart/2005/8/layout/cycle2"/>
    <dgm:cxn modelId="{1F8B1324-BC10-4974-A225-7A12D7ADF333}" type="presParOf" srcId="{C3361562-5E99-4369-A5A0-A4BF82BD5C4D}" destId="{09460181-F999-48C4-93F5-7B042D9CE16A}" srcOrd="6" destOrd="0" presId="urn:microsoft.com/office/officeart/2005/8/layout/cycle2"/>
    <dgm:cxn modelId="{49291D55-DE78-48EB-AEF0-D4795284E98F}" type="presParOf" srcId="{C3361562-5E99-4369-A5A0-A4BF82BD5C4D}" destId="{76797DD4-33F9-409E-B92D-52DB78BB7534}" srcOrd="7" destOrd="0" presId="urn:microsoft.com/office/officeart/2005/8/layout/cycle2"/>
    <dgm:cxn modelId="{9E636E4C-A0F1-457B-A79E-E6D8B2A3C5B8}" type="presParOf" srcId="{76797DD4-33F9-409E-B92D-52DB78BB7534}" destId="{5FBB69B6-7929-4F54-B96C-0323952FB1AA}" srcOrd="0" destOrd="0" presId="urn:microsoft.com/office/officeart/2005/8/layout/cycle2"/>
    <dgm:cxn modelId="{838A68BD-CCB7-46A8-9C7D-04311187BD0C}" type="presParOf" srcId="{C3361562-5E99-4369-A5A0-A4BF82BD5C4D}" destId="{ADE19844-A659-4F5F-A4FF-1F400AAA9CAF}" srcOrd="8" destOrd="0" presId="urn:microsoft.com/office/officeart/2005/8/layout/cycle2"/>
    <dgm:cxn modelId="{5797D773-EFB5-4DD4-8F7E-E2544628F2EE}" type="presParOf" srcId="{C3361562-5E99-4369-A5A0-A4BF82BD5C4D}" destId="{FCDB046A-2A3E-4E82-990C-623B171E9DB8}" srcOrd="9" destOrd="0" presId="urn:microsoft.com/office/officeart/2005/8/layout/cycle2"/>
    <dgm:cxn modelId="{0AA5275D-CEB1-4B4F-8849-82518746B428}" type="presParOf" srcId="{FCDB046A-2A3E-4E82-990C-623B171E9DB8}" destId="{BF8B0333-0509-44C2-A6F8-5CAD2787CCC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EC7355-2846-4F0E-B1CA-7ED66B30D56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90265EE-C12E-46AA-94ED-9D4275015E5D}">
      <dgm:prSet/>
      <dgm:spPr/>
      <dgm:t>
        <a:bodyPr/>
        <a:lstStyle/>
        <a:p>
          <a:r>
            <a:rPr lang="en-US"/>
            <a:t>Choose</a:t>
          </a:r>
        </a:p>
      </dgm:t>
    </dgm:pt>
    <dgm:pt modelId="{17826F0A-F08D-485B-9614-E4F86524BBB3}" type="parTrans" cxnId="{2C3B876D-8835-49C9-AB4C-BDD785199BB1}">
      <dgm:prSet/>
      <dgm:spPr/>
      <dgm:t>
        <a:bodyPr/>
        <a:lstStyle/>
        <a:p>
          <a:endParaRPr lang="en-US"/>
        </a:p>
      </dgm:t>
    </dgm:pt>
    <dgm:pt modelId="{D6DA68FB-CB3C-49B7-812F-B7ADB0099CBC}" type="sibTrans" cxnId="{2C3B876D-8835-49C9-AB4C-BDD785199BB1}">
      <dgm:prSet/>
      <dgm:spPr/>
      <dgm:t>
        <a:bodyPr/>
        <a:lstStyle/>
        <a:p>
          <a:endParaRPr lang="en-US"/>
        </a:p>
      </dgm:t>
    </dgm:pt>
    <dgm:pt modelId="{ADEE322C-7887-4055-A889-330D3D858BE7}">
      <dgm:prSet/>
      <dgm:spPr/>
      <dgm:t>
        <a:bodyPr/>
        <a:lstStyle/>
        <a:p>
          <a:r>
            <a:rPr lang="en-US"/>
            <a:t>Choose several words</a:t>
          </a:r>
        </a:p>
      </dgm:t>
    </dgm:pt>
    <dgm:pt modelId="{324E9026-6BD5-47AD-9E5C-EC9355884615}" type="parTrans" cxnId="{C11C3128-6D6A-4769-BEE2-270D9F1D5073}">
      <dgm:prSet/>
      <dgm:spPr/>
      <dgm:t>
        <a:bodyPr/>
        <a:lstStyle/>
        <a:p>
          <a:endParaRPr lang="en-US"/>
        </a:p>
      </dgm:t>
    </dgm:pt>
    <dgm:pt modelId="{19F2F8FF-4F62-49BF-A159-F14C1409D614}" type="sibTrans" cxnId="{C11C3128-6D6A-4769-BEE2-270D9F1D5073}">
      <dgm:prSet/>
      <dgm:spPr/>
      <dgm:t>
        <a:bodyPr/>
        <a:lstStyle/>
        <a:p>
          <a:endParaRPr lang="en-US"/>
        </a:p>
      </dgm:t>
    </dgm:pt>
    <dgm:pt modelId="{74FF129E-3F58-4C48-8576-AEA31500F0AB}">
      <dgm:prSet/>
      <dgm:spPr/>
      <dgm:t>
        <a:bodyPr/>
        <a:lstStyle/>
        <a:p>
          <a:r>
            <a:rPr lang="en-US"/>
            <a:t>Show</a:t>
          </a:r>
        </a:p>
      </dgm:t>
    </dgm:pt>
    <dgm:pt modelId="{E9759C5F-02A6-4E9E-832A-AB6AAE826929}" type="parTrans" cxnId="{027C8659-363C-4BF0-8929-5980F3576249}">
      <dgm:prSet/>
      <dgm:spPr/>
      <dgm:t>
        <a:bodyPr/>
        <a:lstStyle/>
        <a:p>
          <a:endParaRPr lang="en-US"/>
        </a:p>
      </dgm:t>
    </dgm:pt>
    <dgm:pt modelId="{5BE903CF-DBC0-4A69-8F5B-2FAD43B8F739}" type="sibTrans" cxnId="{027C8659-363C-4BF0-8929-5980F3576249}">
      <dgm:prSet/>
      <dgm:spPr/>
      <dgm:t>
        <a:bodyPr/>
        <a:lstStyle/>
        <a:p>
          <a:endParaRPr lang="en-US"/>
        </a:p>
      </dgm:t>
    </dgm:pt>
    <dgm:pt modelId="{9C58B167-92B5-4737-A1BF-21C485EF39F3}">
      <dgm:prSet/>
      <dgm:spPr/>
      <dgm:t>
        <a:bodyPr/>
        <a:lstStyle/>
        <a:p>
          <a:r>
            <a:rPr lang="en-US"/>
            <a:t>Show them what they mean:  images are everything</a:t>
          </a:r>
        </a:p>
      </dgm:t>
    </dgm:pt>
    <dgm:pt modelId="{138DF7F7-103F-4EC3-87C0-77DEE75E13EB}" type="parTrans" cxnId="{040CB542-4940-46A2-93F7-51BD58BEC4B1}">
      <dgm:prSet/>
      <dgm:spPr/>
      <dgm:t>
        <a:bodyPr/>
        <a:lstStyle/>
        <a:p>
          <a:endParaRPr lang="en-US"/>
        </a:p>
      </dgm:t>
    </dgm:pt>
    <dgm:pt modelId="{7C98F8E6-46CB-4477-96CF-AD292CA60309}" type="sibTrans" cxnId="{040CB542-4940-46A2-93F7-51BD58BEC4B1}">
      <dgm:prSet/>
      <dgm:spPr/>
      <dgm:t>
        <a:bodyPr/>
        <a:lstStyle/>
        <a:p>
          <a:endParaRPr lang="en-US"/>
        </a:p>
      </dgm:t>
    </dgm:pt>
    <dgm:pt modelId="{7E6D1978-B901-444B-ABB6-38526632DC8C}">
      <dgm:prSet/>
      <dgm:spPr/>
      <dgm:t>
        <a:bodyPr/>
        <a:lstStyle/>
        <a:p>
          <a:r>
            <a:rPr lang="en-US"/>
            <a:t>Chat and pass</a:t>
          </a:r>
        </a:p>
      </dgm:t>
    </dgm:pt>
    <dgm:pt modelId="{4B17B06B-C73A-48EB-879D-9FBCC978BF24}" type="parTrans" cxnId="{F355E782-5342-42DD-837B-414C7BE9131E}">
      <dgm:prSet/>
      <dgm:spPr/>
      <dgm:t>
        <a:bodyPr/>
        <a:lstStyle/>
        <a:p>
          <a:endParaRPr lang="en-US"/>
        </a:p>
      </dgm:t>
    </dgm:pt>
    <dgm:pt modelId="{050B39C5-C7CA-49A9-9A93-B053CD80014C}" type="sibTrans" cxnId="{F355E782-5342-42DD-837B-414C7BE9131E}">
      <dgm:prSet/>
      <dgm:spPr/>
      <dgm:t>
        <a:bodyPr/>
        <a:lstStyle/>
        <a:p>
          <a:endParaRPr lang="en-US"/>
        </a:p>
      </dgm:t>
    </dgm:pt>
    <dgm:pt modelId="{C08B0EBC-8669-4C61-B5C1-3EF4EC09FE25}">
      <dgm:prSet/>
      <dgm:spPr/>
      <dgm:t>
        <a:bodyPr/>
        <a:lstStyle/>
        <a:p>
          <a:r>
            <a:rPr lang="en-US"/>
            <a:t>Chat and pass/play</a:t>
          </a:r>
        </a:p>
      </dgm:t>
    </dgm:pt>
    <dgm:pt modelId="{6DA7D65B-B2BA-41CB-9A01-5A992FEA17E6}" type="parTrans" cxnId="{EAFAA127-0687-4A13-B231-E006987B5A59}">
      <dgm:prSet/>
      <dgm:spPr/>
      <dgm:t>
        <a:bodyPr/>
        <a:lstStyle/>
        <a:p>
          <a:endParaRPr lang="en-US"/>
        </a:p>
      </dgm:t>
    </dgm:pt>
    <dgm:pt modelId="{9558EEF7-F45D-4D9D-B8F1-B97DFCC4E50A}" type="sibTrans" cxnId="{EAFAA127-0687-4A13-B231-E006987B5A59}">
      <dgm:prSet/>
      <dgm:spPr/>
      <dgm:t>
        <a:bodyPr/>
        <a:lstStyle/>
        <a:p>
          <a:endParaRPr lang="en-US"/>
        </a:p>
      </dgm:t>
    </dgm:pt>
    <dgm:pt modelId="{C935C592-27A7-4066-924C-E3E56252783A}">
      <dgm:prSet/>
      <dgm:spPr/>
      <dgm:t>
        <a:bodyPr/>
        <a:lstStyle/>
        <a:p>
          <a:r>
            <a:rPr lang="en-US"/>
            <a:t>Use</a:t>
          </a:r>
        </a:p>
      </dgm:t>
    </dgm:pt>
    <dgm:pt modelId="{1B16BB13-1A0A-4013-98E0-CBE71412C3D9}" type="parTrans" cxnId="{956FDCAB-ED2E-401C-872B-AB77BEE60559}">
      <dgm:prSet/>
      <dgm:spPr/>
      <dgm:t>
        <a:bodyPr/>
        <a:lstStyle/>
        <a:p>
          <a:endParaRPr lang="en-US"/>
        </a:p>
      </dgm:t>
    </dgm:pt>
    <dgm:pt modelId="{01056C86-2D13-4D3E-920F-A5B34FB05DB0}" type="sibTrans" cxnId="{956FDCAB-ED2E-401C-872B-AB77BEE60559}">
      <dgm:prSet/>
      <dgm:spPr/>
      <dgm:t>
        <a:bodyPr/>
        <a:lstStyle/>
        <a:p>
          <a:endParaRPr lang="en-US"/>
        </a:p>
      </dgm:t>
    </dgm:pt>
    <dgm:pt modelId="{5B4B4739-0EE7-4C89-817D-12DCBF9B902E}">
      <dgm:prSet/>
      <dgm:spPr/>
      <dgm:t>
        <a:bodyPr/>
        <a:lstStyle/>
        <a:p>
          <a:r>
            <a:rPr lang="en-US"/>
            <a:t>Use the words in your lesson</a:t>
          </a:r>
        </a:p>
      </dgm:t>
    </dgm:pt>
    <dgm:pt modelId="{49A87D80-825B-4607-93BC-3F0BE7385FC6}" type="parTrans" cxnId="{B02F4799-1192-4076-A6D3-D9CC4809464E}">
      <dgm:prSet/>
      <dgm:spPr/>
      <dgm:t>
        <a:bodyPr/>
        <a:lstStyle/>
        <a:p>
          <a:endParaRPr lang="en-US"/>
        </a:p>
      </dgm:t>
    </dgm:pt>
    <dgm:pt modelId="{7BDB5E8A-D1EC-4B8B-ADEA-05793BE07536}" type="sibTrans" cxnId="{B02F4799-1192-4076-A6D3-D9CC4809464E}">
      <dgm:prSet/>
      <dgm:spPr/>
      <dgm:t>
        <a:bodyPr/>
        <a:lstStyle/>
        <a:p>
          <a:endParaRPr lang="en-US"/>
        </a:p>
      </dgm:t>
    </dgm:pt>
    <dgm:pt modelId="{5BE60193-F775-4180-AF6F-EA85B09A3892}" type="pres">
      <dgm:prSet presAssocID="{F0EC7355-2846-4F0E-B1CA-7ED66B30D560}" presName="Name0" presStyleCnt="0">
        <dgm:presLayoutVars>
          <dgm:dir/>
          <dgm:animLvl val="lvl"/>
          <dgm:resizeHandles val="exact"/>
        </dgm:presLayoutVars>
      </dgm:prSet>
      <dgm:spPr/>
    </dgm:pt>
    <dgm:pt modelId="{3B98E4A1-6621-49C3-9443-17DBA826E230}" type="pres">
      <dgm:prSet presAssocID="{190265EE-C12E-46AA-94ED-9D4275015E5D}" presName="linNode" presStyleCnt="0"/>
      <dgm:spPr/>
    </dgm:pt>
    <dgm:pt modelId="{5878AA60-D0D2-4171-BD6C-D18AC65EA067}" type="pres">
      <dgm:prSet presAssocID="{190265EE-C12E-46AA-94ED-9D4275015E5D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5B8435D9-2096-43E4-9C56-F4159CB221B0}" type="pres">
      <dgm:prSet presAssocID="{190265EE-C12E-46AA-94ED-9D4275015E5D}" presName="descendantText" presStyleLbl="alignNode1" presStyleIdx="0" presStyleCnt="4">
        <dgm:presLayoutVars>
          <dgm:bulletEnabled/>
        </dgm:presLayoutVars>
      </dgm:prSet>
      <dgm:spPr/>
    </dgm:pt>
    <dgm:pt modelId="{0DD271C0-25FA-4E26-856E-8A623994598F}" type="pres">
      <dgm:prSet presAssocID="{D6DA68FB-CB3C-49B7-812F-B7ADB0099CBC}" presName="sp" presStyleCnt="0"/>
      <dgm:spPr/>
    </dgm:pt>
    <dgm:pt modelId="{ACEAA4C8-7C36-4BEC-839B-FB46AE5F86CD}" type="pres">
      <dgm:prSet presAssocID="{74FF129E-3F58-4C48-8576-AEA31500F0AB}" presName="linNode" presStyleCnt="0"/>
      <dgm:spPr/>
    </dgm:pt>
    <dgm:pt modelId="{C22C20EB-D3AF-4627-A42F-5AD9F52DA5A3}" type="pres">
      <dgm:prSet presAssocID="{74FF129E-3F58-4C48-8576-AEA31500F0AB}" presName="parentText" presStyleLbl="solidFgAcc1" presStyleIdx="1" presStyleCnt="4">
        <dgm:presLayoutVars>
          <dgm:chMax val="1"/>
          <dgm:bulletEnabled/>
        </dgm:presLayoutVars>
      </dgm:prSet>
      <dgm:spPr/>
    </dgm:pt>
    <dgm:pt modelId="{06F2CCDC-BA9E-407A-9D7E-0915C34CB80A}" type="pres">
      <dgm:prSet presAssocID="{74FF129E-3F58-4C48-8576-AEA31500F0AB}" presName="descendantText" presStyleLbl="alignNode1" presStyleIdx="1" presStyleCnt="4">
        <dgm:presLayoutVars>
          <dgm:bulletEnabled/>
        </dgm:presLayoutVars>
      </dgm:prSet>
      <dgm:spPr/>
    </dgm:pt>
    <dgm:pt modelId="{8A6F7A55-76F5-4A3F-8988-7AB573A0B914}" type="pres">
      <dgm:prSet presAssocID="{5BE903CF-DBC0-4A69-8F5B-2FAD43B8F739}" presName="sp" presStyleCnt="0"/>
      <dgm:spPr/>
    </dgm:pt>
    <dgm:pt modelId="{F5DF8552-BE4F-44F3-9D5A-FD30674BA721}" type="pres">
      <dgm:prSet presAssocID="{7E6D1978-B901-444B-ABB6-38526632DC8C}" presName="linNode" presStyleCnt="0"/>
      <dgm:spPr/>
    </dgm:pt>
    <dgm:pt modelId="{48CC2B8A-F64F-435F-A376-A23E94EB807C}" type="pres">
      <dgm:prSet presAssocID="{7E6D1978-B901-444B-ABB6-38526632DC8C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3967F0FD-855D-43DF-98F1-7C0A2FBB4FE9}" type="pres">
      <dgm:prSet presAssocID="{7E6D1978-B901-444B-ABB6-38526632DC8C}" presName="descendantText" presStyleLbl="alignNode1" presStyleIdx="2" presStyleCnt="4">
        <dgm:presLayoutVars>
          <dgm:bulletEnabled/>
        </dgm:presLayoutVars>
      </dgm:prSet>
      <dgm:spPr/>
    </dgm:pt>
    <dgm:pt modelId="{4C6FFEB0-6F22-4C48-8C4A-D5713577CBA4}" type="pres">
      <dgm:prSet presAssocID="{050B39C5-C7CA-49A9-9A93-B053CD80014C}" presName="sp" presStyleCnt="0"/>
      <dgm:spPr/>
    </dgm:pt>
    <dgm:pt modelId="{07D1580D-6EC1-4EF6-B180-D1909BE0FB41}" type="pres">
      <dgm:prSet presAssocID="{C935C592-27A7-4066-924C-E3E56252783A}" presName="linNode" presStyleCnt="0"/>
      <dgm:spPr/>
    </dgm:pt>
    <dgm:pt modelId="{A7B2C502-249C-46B5-A55A-1EB59009FBEA}" type="pres">
      <dgm:prSet presAssocID="{C935C592-27A7-4066-924C-E3E56252783A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3ADABD4A-5DE0-4E9F-9E19-5A487E817ED8}" type="pres">
      <dgm:prSet presAssocID="{C935C592-27A7-4066-924C-E3E56252783A}" presName="descendantText" presStyleLbl="alignNode1" presStyleIdx="3" presStyleCnt="4">
        <dgm:presLayoutVars>
          <dgm:bulletEnabled/>
        </dgm:presLayoutVars>
      </dgm:prSet>
      <dgm:spPr/>
    </dgm:pt>
  </dgm:ptLst>
  <dgm:cxnLst>
    <dgm:cxn modelId="{7B73600E-3A5B-478E-9130-138DF03A5DDF}" type="presOf" srcId="{190265EE-C12E-46AA-94ED-9D4275015E5D}" destId="{5878AA60-D0D2-4171-BD6C-D18AC65EA067}" srcOrd="0" destOrd="0" presId="urn:microsoft.com/office/officeart/2016/7/layout/VerticalHollowActionList"/>
    <dgm:cxn modelId="{EAFAA127-0687-4A13-B231-E006987B5A59}" srcId="{7E6D1978-B901-444B-ABB6-38526632DC8C}" destId="{C08B0EBC-8669-4C61-B5C1-3EF4EC09FE25}" srcOrd="0" destOrd="0" parTransId="{6DA7D65B-B2BA-41CB-9A01-5A992FEA17E6}" sibTransId="{9558EEF7-F45D-4D9D-B8F1-B97DFCC4E50A}"/>
    <dgm:cxn modelId="{C11C3128-6D6A-4769-BEE2-270D9F1D5073}" srcId="{190265EE-C12E-46AA-94ED-9D4275015E5D}" destId="{ADEE322C-7887-4055-A889-330D3D858BE7}" srcOrd="0" destOrd="0" parTransId="{324E9026-6BD5-47AD-9E5C-EC9355884615}" sibTransId="{19F2F8FF-4F62-49BF-A159-F14C1409D614}"/>
    <dgm:cxn modelId="{D420102D-1952-44A4-89A5-2327AB78944B}" type="presOf" srcId="{C935C592-27A7-4066-924C-E3E56252783A}" destId="{A7B2C502-249C-46B5-A55A-1EB59009FBEA}" srcOrd="0" destOrd="0" presId="urn:microsoft.com/office/officeart/2016/7/layout/VerticalHollowActionList"/>
    <dgm:cxn modelId="{9B0A553F-C93E-4CB2-89E6-C869FB01C613}" type="presOf" srcId="{F0EC7355-2846-4F0E-B1CA-7ED66B30D560}" destId="{5BE60193-F775-4180-AF6F-EA85B09A3892}" srcOrd="0" destOrd="0" presId="urn:microsoft.com/office/officeart/2016/7/layout/VerticalHollowActionList"/>
    <dgm:cxn modelId="{AABA9B62-8B63-4F56-BACC-20268A648807}" type="presOf" srcId="{ADEE322C-7887-4055-A889-330D3D858BE7}" destId="{5B8435D9-2096-43E4-9C56-F4159CB221B0}" srcOrd="0" destOrd="0" presId="urn:microsoft.com/office/officeart/2016/7/layout/VerticalHollowActionList"/>
    <dgm:cxn modelId="{040CB542-4940-46A2-93F7-51BD58BEC4B1}" srcId="{74FF129E-3F58-4C48-8576-AEA31500F0AB}" destId="{9C58B167-92B5-4737-A1BF-21C485EF39F3}" srcOrd="0" destOrd="0" parTransId="{138DF7F7-103F-4EC3-87C0-77DEE75E13EB}" sibTransId="{7C98F8E6-46CB-4477-96CF-AD292CA60309}"/>
    <dgm:cxn modelId="{05F47F47-1CFA-4A4D-B3AB-F2AAB07719FC}" type="presOf" srcId="{7E6D1978-B901-444B-ABB6-38526632DC8C}" destId="{48CC2B8A-F64F-435F-A376-A23E94EB807C}" srcOrd="0" destOrd="0" presId="urn:microsoft.com/office/officeart/2016/7/layout/VerticalHollowActionList"/>
    <dgm:cxn modelId="{2C3B876D-8835-49C9-AB4C-BDD785199BB1}" srcId="{F0EC7355-2846-4F0E-B1CA-7ED66B30D560}" destId="{190265EE-C12E-46AA-94ED-9D4275015E5D}" srcOrd="0" destOrd="0" parTransId="{17826F0A-F08D-485B-9614-E4F86524BBB3}" sibTransId="{D6DA68FB-CB3C-49B7-812F-B7ADB0099CBC}"/>
    <dgm:cxn modelId="{027C8659-363C-4BF0-8929-5980F3576249}" srcId="{F0EC7355-2846-4F0E-B1CA-7ED66B30D560}" destId="{74FF129E-3F58-4C48-8576-AEA31500F0AB}" srcOrd="1" destOrd="0" parTransId="{E9759C5F-02A6-4E9E-832A-AB6AAE826929}" sibTransId="{5BE903CF-DBC0-4A69-8F5B-2FAD43B8F739}"/>
    <dgm:cxn modelId="{651B2382-B974-452A-BB03-0F017FB3519B}" type="presOf" srcId="{9C58B167-92B5-4737-A1BF-21C485EF39F3}" destId="{06F2CCDC-BA9E-407A-9D7E-0915C34CB80A}" srcOrd="0" destOrd="0" presId="urn:microsoft.com/office/officeart/2016/7/layout/VerticalHollowActionList"/>
    <dgm:cxn modelId="{F355E782-5342-42DD-837B-414C7BE9131E}" srcId="{F0EC7355-2846-4F0E-B1CA-7ED66B30D560}" destId="{7E6D1978-B901-444B-ABB6-38526632DC8C}" srcOrd="2" destOrd="0" parTransId="{4B17B06B-C73A-48EB-879D-9FBCC978BF24}" sibTransId="{050B39C5-C7CA-49A9-9A93-B053CD80014C}"/>
    <dgm:cxn modelId="{EF66D884-044D-401A-B6F2-51B324EF1F67}" type="presOf" srcId="{C08B0EBC-8669-4C61-B5C1-3EF4EC09FE25}" destId="{3967F0FD-855D-43DF-98F1-7C0A2FBB4FE9}" srcOrd="0" destOrd="0" presId="urn:microsoft.com/office/officeart/2016/7/layout/VerticalHollowActionList"/>
    <dgm:cxn modelId="{089BED95-E0EA-4664-B791-0D0ACCF8B743}" type="presOf" srcId="{5B4B4739-0EE7-4C89-817D-12DCBF9B902E}" destId="{3ADABD4A-5DE0-4E9F-9E19-5A487E817ED8}" srcOrd="0" destOrd="0" presId="urn:microsoft.com/office/officeart/2016/7/layout/VerticalHollowActionList"/>
    <dgm:cxn modelId="{B02F4799-1192-4076-A6D3-D9CC4809464E}" srcId="{C935C592-27A7-4066-924C-E3E56252783A}" destId="{5B4B4739-0EE7-4C89-817D-12DCBF9B902E}" srcOrd="0" destOrd="0" parTransId="{49A87D80-825B-4607-93BC-3F0BE7385FC6}" sibTransId="{7BDB5E8A-D1EC-4B8B-ADEA-05793BE07536}"/>
    <dgm:cxn modelId="{956FDCAB-ED2E-401C-872B-AB77BEE60559}" srcId="{F0EC7355-2846-4F0E-B1CA-7ED66B30D560}" destId="{C935C592-27A7-4066-924C-E3E56252783A}" srcOrd="3" destOrd="0" parTransId="{1B16BB13-1A0A-4013-98E0-CBE71412C3D9}" sibTransId="{01056C86-2D13-4D3E-920F-A5B34FB05DB0}"/>
    <dgm:cxn modelId="{9D81DBF0-5DAB-48F5-9139-9C84E551B2DB}" type="presOf" srcId="{74FF129E-3F58-4C48-8576-AEA31500F0AB}" destId="{C22C20EB-D3AF-4627-A42F-5AD9F52DA5A3}" srcOrd="0" destOrd="0" presId="urn:microsoft.com/office/officeart/2016/7/layout/VerticalHollowActionList"/>
    <dgm:cxn modelId="{F7F92329-87E7-4AA9-9A0A-A0A549C683FD}" type="presParOf" srcId="{5BE60193-F775-4180-AF6F-EA85B09A3892}" destId="{3B98E4A1-6621-49C3-9443-17DBA826E230}" srcOrd="0" destOrd="0" presId="urn:microsoft.com/office/officeart/2016/7/layout/VerticalHollowActionList"/>
    <dgm:cxn modelId="{C1DE6614-FA4E-40BD-991F-915AE177C4E2}" type="presParOf" srcId="{3B98E4A1-6621-49C3-9443-17DBA826E230}" destId="{5878AA60-D0D2-4171-BD6C-D18AC65EA067}" srcOrd="0" destOrd="0" presId="urn:microsoft.com/office/officeart/2016/7/layout/VerticalHollowActionList"/>
    <dgm:cxn modelId="{81AB46A2-3E15-4447-9A0B-0929B9D542F0}" type="presParOf" srcId="{3B98E4A1-6621-49C3-9443-17DBA826E230}" destId="{5B8435D9-2096-43E4-9C56-F4159CB221B0}" srcOrd="1" destOrd="0" presId="urn:microsoft.com/office/officeart/2016/7/layout/VerticalHollowActionList"/>
    <dgm:cxn modelId="{E7B8A617-7591-412C-8D12-8BC516BA0833}" type="presParOf" srcId="{5BE60193-F775-4180-AF6F-EA85B09A3892}" destId="{0DD271C0-25FA-4E26-856E-8A623994598F}" srcOrd="1" destOrd="0" presId="urn:microsoft.com/office/officeart/2016/7/layout/VerticalHollowActionList"/>
    <dgm:cxn modelId="{D420DC47-F66C-4834-8D30-5077A5A85D7E}" type="presParOf" srcId="{5BE60193-F775-4180-AF6F-EA85B09A3892}" destId="{ACEAA4C8-7C36-4BEC-839B-FB46AE5F86CD}" srcOrd="2" destOrd="0" presId="urn:microsoft.com/office/officeart/2016/7/layout/VerticalHollowActionList"/>
    <dgm:cxn modelId="{6EEC2A8A-E8E6-4368-B6A9-30AFCC8D4E5F}" type="presParOf" srcId="{ACEAA4C8-7C36-4BEC-839B-FB46AE5F86CD}" destId="{C22C20EB-D3AF-4627-A42F-5AD9F52DA5A3}" srcOrd="0" destOrd="0" presId="urn:microsoft.com/office/officeart/2016/7/layout/VerticalHollowActionList"/>
    <dgm:cxn modelId="{773000C2-06A5-442C-A912-563C8ECC57B9}" type="presParOf" srcId="{ACEAA4C8-7C36-4BEC-839B-FB46AE5F86CD}" destId="{06F2CCDC-BA9E-407A-9D7E-0915C34CB80A}" srcOrd="1" destOrd="0" presId="urn:microsoft.com/office/officeart/2016/7/layout/VerticalHollowActionList"/>
    <dgm:cxn modelId="{479797D8-0372-41DA-82D7-6F07D68D9150}" type="presParOf" srcId="{5BE60193-F775-4180-AF6F-EA85B09A3892}" destId="{8A6F7A55-76F5-4A3F-8988-7AB573A0B914}" srcOrd="3" destOrd="0" presId="urn:microsoft.com/office/officeart/2016/7/layout/VerticalHollowActionList"/>
    <dgm:cxn modelId="{60575CA1-3A19-4F4E-824C-56AE90ABBF1F}" type="presParOf" srcId="{5BE60193-F775-4180-AF6F-EA85B09A3892}" destId="{F5DF8552-BE4F-44F3-9D5A-FD30674BA721}" srcOrd="4" destOrd="0" presId="urn:microsoft.com/office/officeart/2016/7/layout/VerticalHollowActionList"/>
    <dgm:cxn modelId="{4AB21845-4362-48CA-BF5D-335663A562A7}" type="presParOf" srcId="{F5DF8552-BE4F-44F3-9D5A-FD30674BA721}" destId="{48CC2B8A-F64F-435F-A376-A23E94EB807C}" srcOrd="0" destOrd="0" presId="urn:microsoft.com/office/officeart/2016/7/layout/VerticalHollowActionList"/>
    <dgm:cxn modelId="{02D122D4-5DF9-42F7-9C6C-7FCE2E76A86F}" type="presParOf" srcId="{F5DF8552-BE4F-44F3-9D5A-FD30674BA721}" destId="{3967F0FD-855D-43DF-98F1-7C0A2FBB4FE9}" srcOrd="1" destOrd="0" presId="urn:microsoft.com/office/officeart/2016/7/layout/VerticalHollowActionList"/>
    <dgm:cxn modelId="{7C21666E-CCB3-4B4A-A167-070FF00C48DD}" type="presParOf" srcId="{5BE60193-F775-4180-AF6F-EA85B09A3892}" destId="{4C6FFEB0-6F22-4C48-8C4A-D5713577CBA4}" srcOrd="5" destOrd="0" presId="urn:microsoft.com/office/officeart/2016/7/layout/VerticalHollowActionList"/>
    <dgm:cxn modelId="{E1AEABF6-C611-432D-803D-81F8F1C80031}" type="presParOf" srcId="{5BE60193-F775-4180-AF6F-EA85B09A3892}" destId="{07D1580D-6EC1-4EF6-B180-D1909BE0FB41}" srcOrd="6" destOrd="0" presId="urn:microsoft.com/office/officeart/2016/7/layout/VerticalHollowActionList"/>
    <dgm:cxn modelId="{FA32738D-50B3-4115-995F-AA8C4A42266C}" type="presParOf" srcId="{07D1580D-6EC1-4EF6-B180-D1909BE0FB41}" destId="{A7B2C502-249C-46B5-A55A-1EB59009FBEA}" srcOrd="0" destOrd="0" presId="urn:microsoft.com/office/officeart/2016/7/layout/VerticalHollowActionList"/>
    <dgm:cxn modelId="{924ABE9B-AB7E-4DBA-B6E6-81E93CEA58A7}" type="presParOf" srcId="{07D1580D-6EC1-4EF6-B180-D1909BE0FB41}" destId="{3ADABD4A-5DE0-4E9F-9E19-5A487E817ED8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94BC63-BD37-4348-9123-BFE9D0E735A3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4A72A5B-4DBB-4A4E-A5A1-8068B707B046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rgbClr val="FF0000"/>
              </a:solidFill>
              <a:latin typeface="Elephant" panose="02020904090505020303" pitchFamily="18" charset="0"/>
            </a:rPr>
            <a:t>Linguistic</a:t>
          </a:r>
        </a:p>
      </dgm:t>
    </dgm:pt>
    <dgm:pt modelId="{1315D452-E1DF-44D4-8034-C6A612861316}" type="parTrans" cxnId="{0C84C2ED-6CAB-493D-850B-D84DCB8259EA}">
      <dgm:prSet/>
      <dgm:spPr/>
      <dgm:t>
        <a:bodyPr/>
        <a:lstStyle/>
        <a:p>
          <a:endParaRPr lang="en-US"/>
        </a:p>
      </dgm:t>
    </dgm:pt>
    <dgm:pt modelId="{75E9093C-5AC3-49E3-8C20-8B0EDA943955}" type="sibTrans" cxnId="{0C84C2ED-6CAB-493D-850B-D84DCB8259EA}">
      <dgm:prSet/>
      <dgm:spPr/>
      <dgm:t>
        <a:bodyPr/>
        <a:lstStyle/>
        <a:p>
          <a:endParaRPr lang="en-US"/>
        </a:p>
      </dgm:t>
    </dgm:pt>
    <dgm:pt modelId="{390A39D6-0ECC-42E9-9283-896CA69EDFF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rgbClr val="00B0F0"/>
              </a:solidFill>
              <a:latin typeface="Elephant" panose="02020904090505020303" pitchFamily="18" charset="0"/>
            </a:rPr>
            <a:t>Visual</a:t>
          </a:r>
        </a:p>
      </dgm:t>
    </dgm:pt>
    <dgm:pt modelId="{34ECCC26-DD6D-4F4E-BCB3-38D6D3620C6C}" type="parTrans" cxnId="{6C758395-1EB3-4B99-83CD-A4B8B9FEB044}">
      <dgm:prSet/>
      <dgm:spPr/>
      <dgm:t>
        <a:bodyPr/>
        <a:lstStyle/>
        <a:p>
          <a:endParaRPr lang="en-US"/>
        </a:p>
      </dgm:t>
    </dgm:pt>
    <dgm:pt modelId="{0F699C6B-5D7A-451B-9414-C313E2647112}" type="sibTrans" cxnId="{6C758395-1EB3-4B99-83CD-A4B8B9FEB044}">
      <dgm:prSet/>
      <dgm:spPr/>
      <dgm:t>
        <a:bodyPr/>
        <a:lstStyle/>
        <a:p>
          <a:endParaRPr lang="en-US"/>
        </a:p>
      </dgm:t>
    </dgm:pt>
    <dgm:pt modelId="{51578B13-7360-49E1-967A-770A3B931104}">
      <dgm:prSet phldrT="[Text]"/>
      <dgm:spPr>
        <a:solidFill>
          <a:srgbClr val="FF33CC"/>
        </a:solidFill>
      </dgm:spPr>
      <dgm:t>
        <a:bodyPr/>
        <a:lstStyle/>
        <a:p>
          <a:r>
            <a:rPr lang="en-US" dirty="0">
              <a:solidFill>
                <a:srgbClr val="7030A0"/>
              </a:solidFill>
              <a:latin typeface="Elephant" panose="02020904090505020303" pitchFamily="18" charset="0"/>
            </a:rPr>
            <a:t>Motor</a:t>
          </a:r>
        </a:p>
      </dgm:t>
    </dgm:pt>
    <dgm:pt modelId="{7394DB8F-3462-448C-A5B0-BD5C721036C9}" type="parTrans" cxnId="{E530EA92-7BAB-41F1-BB99-3992B1BE3861}">
      <dgm:prSet/>
      <dgm:spPr/>
      <dgm:t>
        <a:bodyPr/>
        <a:lstStyle/>
        <a:p>
          <a:endParaRPr lang="en-US"/>
        </a:p>
      </dgm:t>
    </dgm:pt>
    <dgm:pt modelId="{8701F68E-1BD0-491B-9E69-6A1AE929E013}" type="sibTrans" cxnId="{E530EA92-7BAB-41F1-BB99-3992B1BE3861}">
      <dgm:prSet/>
      <dgm:spPr/>
      <dgm:t>
        <a:bodyPr/>
        <a:lstStyle/>
        <a:p>
          <a:endParaRPr lang="en-US"/>
        </a:p>
      </dgm:t>
    </dgm:pt>
    <dgm:pt modelId="{1825D258-15C6-47C9-90BE-7138AB3F4568}">
      <dgm:prSet phldrT="[Text]"/>
      <dgm:spPr>
        <a:solidFill>
          <a:srgbClr val="FF7C80"/>
        </a:solidFill>
      </dgm:spPr>
      <dgm:t>
        <a:bodyPr/>
        <a:lstStyle/>
        <a:p>
          <a:r>
            <a:rPr lang="en-US" dirty="0">
              <a:solidFill>
                <a:srgbClr val="00B050"/>
              </a:solidFill>
              <a:latin typeface="Elephant" panose="02020904090505020303" pitchFamily="18" charset="0"/>
            </a:rPr>
            <a:t>Problem</a:t>
          </a:r>
        </a:p>
        <a:p>
          <a:r>
            <a:rPr lang="en-US" dirty="0">
              <a:solidFill>
                <a:srgbClr val="00B050"/>
              </a:solidFill>
              <a:latin typeface="Elephant" panose="02020904090505020303" pitchFamily="18" charset="0"/>
            </a:rPr>
            <a:t>Solving</a:t>
          </a:r>
        </a:p>
      </dgm:t>
    </dgm:pt>
    <dgm:pt modelId="{28536626-5371-42FC-B4E0-FC3A90A3BB7E}" type="parTrans" cxnId="{0931D176-0031-41E4-9223-19D7A5736F72}">
      <dgm:prSet/>
      <dgm:spPr/>
      <dgm:t>
        <a:bodyPr/>
        <a:lstStyle/>
        <a:p>
          <a:endParaRPr lang="en-US"/>
        </a:p>
      </dgm:t>
    </dgm:pt>
    <dgm:pt modelId="{4939AFE9-482F-49C8-8877-AB2D50410856}" type="sibTrans" cxnId="{0931D176-0031-41E4-9223-19D7A5736F72}">
      <dgm:prSet/>
      <dgm:spPr/>
      <dgm:t>
        <a:bodyPr/>
        <a:lstStyle/>
        <a:p>
          <a:endParaRPr lang="en-US"/>
        </a:p>
      </dgm:t>
    </dgm:pt>
    <dgm:pt modelId="{5DCEC2A8-2D22-4D7C-80D8-6E8B388E56AC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rgbClr val="FF33CC"/>
              </a:solidFill>
              <a:latin typeface="Elephant" panose="02020904090505020303" pitchFamily="18" charset="0"/>
            </a:rPr>
            <a:t>Memory</a:t>
          </a:r>
        </a:p>
      </dgm:t>
    </dgm:pt>
    <dgm:pt modelId="{055C8C0C-8904-4978-833F-2F5F12630EB3}" type="parTrans" cxnId="{29E78107-80E2-4406-894B-629540EC8E4E}">
      <dgm:prSet/>
      <dgm:spPr/>
      <dgm:t>
        <a:bodyPr/>
        <a:lstStyle/>
        <a:p>
          <a:endParaRPr lang="en-US"/>
        </a:p>
      </dgm:t>
    </dgm:pt>
    <dgm:pt modelId="{1664F251-15DC-49B9-8A21-3995A0123F97}" type="sibTrans" cxnId="{29E78107-80E2-4406-894B-629540EC8E4E}">
      <dgm:prSet/>
      <dgm:spPr/>
      <dgm:t>
        <a:bodyPr/>
        <a:lstStyle/>
        <a:p>
          <a:endParaRPr lang="en-US"/>
        </a:p>
      </dgm:t>
    </dgm:pt>
    <dgm:pt modelId="{8DE10B45-D08D-4D0E-A4A3-A8FE95B15D4F}" type="pres">
      <dgm:prSet presAssocID="{1994BC63-BD37-4348-9123-BFE9D0E735A3}" presName="diagram" presStyleCnt="0">
        <dgm:presLayoutVars>
          <dgm:dir/>
          <dgm:resizeHandles val="exact"/>
        </dgm:presLayoutVars>
      </dgm:prSet>
      <dgm:spPr/>
    </dgm:pt>
    <dgm:pt modelId="{0CCCA7B7-2DB1-409D-8E60-197CAA1EC199}" type="pres">
      <dgm:prSet presAssocID="{E4A72A5B-4DBB-4A4E-A5A1-8068B707B046}" presName="node" presStyleLbl="node1" presStyleIdx="0" presStyleCnt="5">
        <dgm:presLayoutVars>
          <dgm:bulletEnabled val="1"/>
        </dgm:presLayoutVars>
      </dgm:prSet>
      <dgm:spPr/>
    </dgm:pt>
    <dgm:pt modelId="{B76AF7FA-F0DB-48EE-8029-2060DC4058B5}" type="pres">
      <dgm:prSet presAssocID="{75E9093C-5AC3-49E3-8C20-8B0EDA943955}" presName="sibTrans" presStyleCnt="0"/>
      <dgm:spPr/>
    </dgm:pt>
    <dgm:pt modelId="{1852CBDD-926E-4480-9B87-65B001BCBCDD}" type="pres">
      <dgm:prSet presAssocID="{390A39D6-0ECC-42E9-9283-896CA69EDFFE}" presName="node" presStyleLbl="node1" presStyleIdx="1" presStyleCnt="5" custLinFactNeighborX="-704" custLinFactNeighborY="-1922">
        <dgm:presLayoutVars>
          <dgm:bulletEnabled val="1"/>
        </dgm:presLayoutVars>
      </dgm:prSet>
      <dgm:spPr/>
    </dgm:pt>
    <dgm:pt modelId="{A11623B8-E702-4C4D-A1C1-E1CB9D0650BB}" type="pres">
      <dgm:prSet presAssocID="{0F699C6B-5D7A-451B-9414-C313E2647112}" presName="sibTrans" presStyleCnt="0"/>
      <dgm:spPr/>
    </dgm:pt>
    <dgm:pt modelId="{0FB64E80-789D-432B-A2CD-7AAE79E0381E}" type="pres">
      <dgm:prSet presAssocID="{51578B13-7360-49E1-967A-770A3B931104}" presName="node" presStyleLbl="node1" presStyleIdx="2" presStyleCnt="5" custLinFactNeighborX="-1056" custLinFactNeighborY="-1760">
        <dgm:presLayoutVars>
          <dgm:bulletEnabled val="1"/>
        </dgm:presLayoutVars>
      </dgm:prSet>
      <dgm:spPr/>
    </dgm:pt>
    <dgm:pt modelId="{0DAC2D42-E9EC-472C-9F39-442543D59F00}" type="pres">
      <dgm:prSet presAssocID="{8701F68E-1BD0-491B-9E69-6A1AE929E013}" presName="sibTrans" presStyleCnt="0"/>
      <dgm:spPr/>
    </dgm:pt>
    <dgm:pt modelId="{5F09C3B3-75B9-4F1B-8DEB-BEDD6037A9FC}" type="pres">
      <dgm:prSet presAssocID="{1825D258-15C6-47C9-90BE-7138AB3F4568}" presName="node" presStyleLbl="node1" presStyleIdx="3" presStyleCnt="5">
        <dgm:presLayoutVars>
          <dgm:bulletEnabled val="1"/>
        </dgm:presLayoutVars>
      </dgm:prSet>
      <dgm:spPr/>
    </dgm:pt>
    <dgm:pt modelId="{A7290C31-05AF-4738-8938-0D7152157E77}" type="pres">
      <dgm:prSet presAssocID="{4939AFE9-482F-49C8-8877-AB2D50410856}" presName="sibTrans" presStyleCnt="0"/>
      <dgm:spPr/>
    </dgm:pt>
    <dgm:pt modelId="{36C3D63F-D426-41C3-863E-566D77A31594}" type="pres">
      <dgm:prSet presAssocID="{5DCEC2A8-2D22-4D7C-80D8-6E8B388E56AC}" presName="node" presStyleLbl="node1" presStyleIdx="4" presStyleCnt="5" custLinFactNeighborY="-1760">
        <dgm:presLayoutVars>
          <dgm:bulletEnabled val="1"/>
        </dgm:presLayoutVars>
      </dgm:prSet>
      <dgm:spPr/>
    </dgm:pt>
  </dgm:ptLst>
  <dgm:cxnLst>
    <dgm:cxn modelId="{29E78107-80E2-4406-894B-629540EC8E4E}" srcId="{1994BC63-BD37-4348-9123-BFE9D0E735A3}" destId="{5DCEC2A8-2D22-4D7C-80D8-6E8B388E56AC}" srcOrd="4" destOrd="0" parTransId="{055C8C0C-8904-4978-833F-2F5F12630EB3}" sibTransId="{1664F251-15DC-49B9-8A21-3995A0123F97}"/>
    <dgm:cxn modelId="{55CBDB28-05BB-455E-A1D0-7C199C1EB003}" type="presOf" srcId="{5DCEC2A8-2D22-4D7C-80D8-6E8B388E56AC}" destId="{36C3D63F-D426-41C3-863E-566D77A31594}" srcOrd="0" destOrd="0" presId="urn:microsoft.com/office/officeart/2005/8/layout/default"/>
    <dgm:cxn modelId="{7F2F0969-7691-4C61-A1B4-ADB2C97BAA29}" type="presOf" srcId="{1825D258-15C6-47C9-90BE-7138AB3F4568}" destId="{5F09C3B3-75B9-4F1B-8DEB-BEDD6037A9FC}" srcOrd="0" destOrd="0" presId="urn:microsoft.com/office/officeart/2005/8/layout/default"/>
    <dgm:cxn modelId="{0D1C7F53-6120-4ABC-9FA9-9354342334F8}" type="presOf" srcId="{51578B13-7360-49E1-967A-770A3B931104}" destId="{0FB64E80-789D-432B-A2CD-7AAE79E0381E}" srcOrd="0" destOrd="0" presId="urn:microsoft.com/office/officeart/2005/8/layout/default"/>
    <dgm:cxn modelId="{0931D176-0031-41E4-9223-19D7A5736F72}" srcId="{1994BC63-BD37-4348-9123-BFE9D0E735A3}" destId="{1825D258-15C6-47C9-90BE-7138AB3F4568}" srcOrd="3" destOrd="0" parTransId="{28536626-5371-42FC-B4E0-FC3A90A3BB7E}" sibTransId="{4939AFE9-482F-49C8-8877-AB2D50410856}"/>
    <dgm:cxn modelId="{4D70FE89-C521-43EB-8E51-C0F350BC6341}" type="presOf" srcId="{390A39D6-0ECC-42E9-9283-896CA69EDFFE}" destId="{1852CBDD-926E-4480-9B87-65B001BCBCDD}" srcOrd="0" destOrd="0" presId="urn:microsoft.com/office/officeart/2005/8/layout/default"/>
    <dgm:cxn modelId="{E530EA92-7BAB-41F1-BB99-3992B1BE3861}" srcId="{1994BC63-BD37-4348-9123-BFE9D0E735A3}" destId="{51578B13-7360-49E1-967A-770A3B931104}" srcOrd="2" destOrd="0" parTransId="{7394DB8F-3462-448C-A5B0-BD5C721036C9}" sibTransId="{8701F68E-1BD0-491B-9E69-6A1AE929E013}"/>
    <dgm:cxn modelId="{6C758395-1EB3-4B99-83CD-A4B8B9FEB044}" srcId="{1994BC63-BD37-4348-9123-BFE9D0E735A3}" destId="{390A39D6-0ECC-42E9-9283-896CA69EDFFE}" srcOrd="1" destOrd="0" parTransId="{34ECCC26-DD6D-4F4E-BCB3-38D6D3620C6C}" sibTransId="{0F699C6B-5D7A-451B-9414-C313E2647112}"/>
    <dgm:cxn modelId="{A215E3D4-C1F4-412F-8159-0744A47A6CEC}" type="presOf" srcId="{E4A72A5B-4DBB-4A4E-A5A1-8068B707B046}" destId="{0CCCA7B7-2DB1-409D-8E60-197CAA1EC199}" srcOrd="0" destOrd="0" presId="urn:microsoft.com/office/officeart/2005/8/layout/default"/>
    <dgm:cxn modelId="{32BA95D7-FCCD-4A1A-90CF-DDCC77E3CA1F}" type="presOf" srcId="{1994BC63-BD37-4348-9123-BFE9D0E735A3}" destId="{8DE10B45-D08D-4D0E-A4A3-A8FE95B15D4F}" srcOrd="0" destOrd="0" presId="urn:microsoft.com/office/officeart/2005/8/layout/default"/>
    <dgm:cxn modelId="{0C84C2ED-6CAB-493D-850B-D84DCB8259EA}" srcId="{1994BC63-BD37-4348-9123-BFE9D0E735A3}" destId="{E4A72A5B-4DBB-4A4E-A5A1-8068B707B046}" srcOrd="0" destOrd="0" parTransId="{1315D452-E1DF-44D4-8034-C6A612861316}" sibTransId="{75E9093C-5AC3-49E3-8C20-8B0EDA943955}"/>
    <dgm:cxn modelId="{93876BBE-DAD8-4185-8C74-CA0509FA689C}" type="presParOf" srcId="{8DE10B45-D08D-4D0E-A4A3-A8FE95B15D4F}" destId="{0CCCA7B7-2DB1-409D-8E60-197CAA1EC199}" srcOrd="0" destOrd="0" presId="urn:microsoft.com/office/officeart/2005/8/layout/default"/>
    <dgm:cxn modelId="{2FB2E6EC-C644-4BA1-8895-AF950A95ACAC}" type="presParOf" srcId="{8DE10B45-D08D-4D0E-A4A3-A8FE95B15D4F}" destId="{B76AF7FA-F0DB-48EE-8029-2060DC4058B5}" srcOrd="1" destOrd="0" presId="urn:microsoft.com/office/officeart/2005/8/layout/default"/>
    <dgm:cxn modelId="{21FD685B-D92E-4DE1-AAB3-76C04DB58F20}" type="presParOf" srcId="{8DE10B45-D08D-4D0E-A4A3-A8FE95B15D4F}" destId="{1852CBDD-926E-4480-9B87-65B001BCBCDD}" srcOrd="2" destOrd="0" presId="urn:microsoft.com/office/officeart/2005/8/layout/default"/>
    <dgm:cxn modelId="{37CB8457-FE48-44A0-8436-64EE6C4FBDFA}" type="presParOf" srcId="{8DE10B45-D08D-4D0E-A4A3-A8FE95B15D4F}" destId="{A11623B8-E702-4C4D-A1C1-E1CB9D0650BB}" srcOrd="3" destOrd="0" presId="urn:microsoft.com/office/officeart/2005/8/layout/default"/>
    <dgm:cxn modelId="{123B99B3-E3D7-49F7-9296-ED55EEE7BC05}" type="presParOf" srcId="{8DE10B45-D08D-4D0E-A4A3-A8FE95B15D4F}" destId="{0FB64E80-789D-432B-A2CD-7AAE79E0381E}" srcOrd="4" destOrd="0" presId="urn:microsoft.com/office/officeart/2005/8/layout/default"/>
    <dgm:cxn modelId="{00032621-6584-463C-9B81-E2E433B045A2}" type="presParOf" srcId="{8DE10B45-D08D-4D0E-A4A3-A8FE95B15D4F}" destId="{0DAC2D42-E9EC-472C-9F39-442543D59F00}" srcOrd="5" destOrd="0" presId="urn:microsoft.com/office/officeart/2005/8/layout/default"/>
    <dgm:cxn modelId="{81404837-DBA6-4F5C-96E7-43308978BF08}" type="presParOf" srcId="{8DE10B45-D08D-4D0E-A4A3-A8FE95B15D4F}" destId="{5F09C3B3-75B9-4F1B-8DEB-BEDD6037A9FC}" srcOrd="6" destOrd="0" presId="urn:microsoft.com/office/officeart/2005/8/layout/default"/>
    <dgm:cxn modelId="{7CD1BC16-3DA6-422E-BDF4-2CB9FA16AE9D}" type="presParOf" srcId="{8DE10B45-D08D-4D0E-A4A3-A8FE95B15D4F}" destId="{A7290C31-05AF-4738-8938-0D7152157E77}" srcOrd="7" destOrd="0" presId="urn:microsoft.com/office/officeart/2005/8/layout/default"/>
    <dgm:cxn modelId="{83D9E7CD-5BAA-49C6-879A-72E460AE3187}" type="presParOf" srcId="{8DE10B45-D08D-4D0E-A4A3-A8FE95B15D4F}" destId="{36C3D63F-D426-41C3-863E-566D77A3159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AD2F6A-57DC-4A98-B529-522BB1CA3F7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89C1D7F-92DB-47CF-99BD-79C0B683017D}">
      <dgm:prSet/>
      <dgm:spPr/>
      <dgm:t>
        <a:bodyPr/>
        <a:lstStyle/>
        <a:p>
          <a:r>
            <a:rPr lang="en-US"/>
            <a:t>Make sure you leave at least 5 minutes at the end to summarize what you did…</a:t>
          </a:r>
        </a:p>
      </dgm:t>
    </dgm:pt>
    <dgm:pt modelId="{7A1EB9B2-990C-47BF-B307-5DC8E3C9A5E7}" type="parTrans" cxnId="{A3C65031-38E3-4384-9E38-279A632A12AA}">
      <dgm:prSet/>
      <dgm:spPr/>
      <dgm:t>
        <a:bodyPr/>
        <a:lstStyle/>
        <a:p>
          <a:endParaRPr lang="en-US"/>
        </a:p>
      </dgm:t>
    </dgm:pt>
    <dgm:pt modelId="{EEF2631D-7B39-462A-B29A-B54F1503C6BA}" type="sibTrans" cxnId="{A3C65031-38E3-4384-9E38-279A632A12AA}">
      <dgm:prSet/>
      <dgm:spPr/>
      <dgm:t>
        <a:bodyPr/>
        <a:lstStyle/>
        <a:p>
          <a:endParaRPr lang="en-US"/>
        </a:p>
      </dgm:t>
    </dgm:pt>
    <dgm:pt modelId="{FD062DBB-C76C-4374-906F-552C5F5E78E2}">
      <dgm:prSet/>
      <dgm:spPr/>
      <dgm:t>
        <a:bodyPr/>
        <a:lstStyle/>
        <a:p>
          <a:r>
            <a:rPr lang="en-US"/>
            <a:t>Ask them….tell me one thing you learned today….pass/play</a:t>
          </a:r>
        </a:p>
      </dgm:t>
    </dgm:pt>
    <dgm:pt modelId="{ACC27828-B9F9-4D66-ADF1-80BC6FFA6469}" type="parTrans" cxnId="{53E8B3F8-850E-4856-A007-27AEDD247B58}">
      <dgm:prSet/>
      <dgm:spPr/>
      <dgm:t>
        <a:bodyPr/>
        <a:lstStyle/>
        <a:p>
          <a:endParaRPr lang="en-US"/>
        </a:p>
      </dgm:t>
    </dgm:pt>
    <dgm:pt modelId="{8E39478A-6ADD-4C52-B5BD-5AC3183D9F2F}" type="sibTrans" cxnId="{53E8B3F8-850E-4856-A007-27AEDD247B58}">
      <dgm:prSet/>
      <dgm:spPr/>
      <dgm:t>
        <a:bodyPr/>
        <a:lstStyle/>
        <a:p>
          <a:endParaRPr lang="en-US"/>
        </a:p>
      </dgm:t>
    </dgm:pt>
    <dgm:pt modelId="{15FA812E-81C4-4DD7-81E2-C0556FD4DFA0}" type="pres">
      <dgm:prSet presAssocID="{DBAD2F6A-57DC-4A98-B529-522BB1CA3F7A}" presName="linear" presStyleCnt="0">
        <dgm:presLayoutVars>
          <dgm:animLvl val="lvl"/>
          <dgm:resizeHandles val="exact"/>
        </dgm:presLayoutVars>
      </dgm:prSet>
      <dgm:spPr/>
    </dgm:pt>
    <dgm:pt modelId="{36FF9497-DD0E-4F4A-898E-2F58A9B70599}" type="pres">
      <dgm:prSet presAssocID="{589C1D7F-92DB-47CF-99BD-79C0B683017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2917D55-44F4-43CA-BC5B-45B71B678BA1}" type="pres">
      <dgm:prSet presAssocID="{EEF2631D-7B39-462A-B29A-B54F1503C6BA}" presName="spacer" presStyleCnt="0"/>
      <dgm:spPr/>
    </dgm:pt>
    <dgm:pt modelId="{3A657456-6C69-4CB4-AA08-7BC97486805D}" type="pres">
      <dgm:prSet presAssocID="{FD062DBB-C76C-4374-906F-552C5F5E78E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3C65031-38E3-4384-9E38-279A632A12AA}" srcId="{DBAD2F6A-57DC-4A98-B529-522BB1CA3F7A}" destId="{589C1D7F-92DB-47CF-99BD-79C0B683017D}" srcOrd="0" destOrd="0" parTransId="{7A1EB9B2-990C-47BF-B307-5DC8E3C9A5E7}" sibTransId="{EEF2631D-7B39-462A-B29A-B54F1503C6BA}"/>
    <dgm:cxn modelId="{FB573890-B294-464E-B4FC-6DD128E846CC}" type="presOf" srcId="{FD062DBB-C76C-4374-906F-552C5F5E78E2}" destId="{3A657456-6C69-4CB4-AA08-7BC97486805D}" srcOrd="0" destOrd="0" presId="urn:microsoft.com/office/officeart/2005/8/layout/vList2"/>
    <dgm:cxn modelId="{5CC4C7A7-AF30-4E67-A900-4DB8167C9D18}" type="presOf" srcId="{DBAD2F6A-57DC-4A98-B529-522BB1CA3F7A}" destId="{15FA812E-81C4-4DD7-81E2-C0556FD4DFA0}" srcOrd="0" destOrd="0" presId="urn:microsoft.com/office/officeart/2005/8/layout/vList2"/>
    <dgm:cxn modelId="{74BB92E9-76A2-4248-8BBC-994B3DBB2A84}" type="presOf" srcId="{589C1D7F-92DB-47CF-99BD-79C0B683017D}" destId="{36FF9497-DD0E-4F4A-898E-2F58A9B70599}" srcOrd="0" destOrd="0" presId="urn:microsoft.com/office/officeart/2005/8/layout/vList2"/>
    <dgm:cxn modelId="{53E8B3F8-850E-4856-A007-27AEDD247B58}" srcId="{DBAD2F6A-57DC-4A98-B529-522BB1CA3F7A}" destId="{FD062DBB-C76C-4374-906F-552C5F5E78E2}" srcOrd="1" destOrd="0" parTransId="{ACC27828-B9F9-4D66-ADF1-80BC6FFA6469}" sibTransId="{8E39478A-6ADD-4C52-B5BD-5AC3183D9F2F}"/>
    <dgm:cxn modelId="{A8B8D74F-996E-4081-9497-F1EB7CE09F60}" type="presParOf" srcId="{15FA812E-81C4-4DD7-81E2-C0556FD4DFA0}" destId="{36FF9497-DD0E-4F4A-898E-2F58A9B70599}" srcOrd="0" destOrd="0" presId="urn:microsoft.com/office/officeart/2005/8/layout/vList2"/>
    <dgm:cxn modelId="{E5D21211-0704-44E1-BD32-D6659BADB8CF}" type="presParOf" srcId="{15FA812E-81C4-4DD7-81E2-C0556FD4DFA0}" destId="{A2917D55-44F4-43CA-BC5B-45B71B678BA1}" srcOrd="1" destOrd="0" presId="urn:microsoft.com/office/officeart/2005/8/layout/vList2"/>
    <dgm:cxn modelId="{DF7393CC-3737-47F4-86EE-C110125F53F7}" type="presParOf" srcId="{15FA812E-81C4-4DD7-81E2-C0556FD4DFA0}" destId="{3A657456-6C69-4CB4-AA08-7BC97486805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AA957-9BEF-4920-8466-78481CE6BBFB}">
      <dsp:nvSpPr>
        <dsp:cNvPr id="0" name=""/>
        <dsp:cNvSpPr/>
      </dsp:nvSpPr>
      <dsp:spPr>
        <a:xfrm>
          <a:off x="3269274" y="179"/>
          <a:ext cx="1926020" cy="1926020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Wake up the Brain:  Do something creative</a:t>
          </a:r>
        </a:p>
      </dsp:txBody>
      <dsp:txXfrm>
        <a:off x="3551333" y="282238"/>
        <a:ext cx="1361902" cy="1361902"/>
      </dsp:txXfrm>
    </dsp:sp>
    <dsp:sp modelId="{A0299245-1070-45D3-A65D-D9819ADCA460}">
      <dsp:nvSpPr>
        <dsp:cNvPr id="0" name=""/>
        <dsp:cNvSpPr/>
      </dsp:nvSpPr>
      <dsp:spPr>
        <a:xfrm rot="2160000">
          <a:off x="5134454" y="1479679"/>
          <a:ext cx="512127" cy="65003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149125" y="1564532"/>
        <a:ext cx="358489" cy="390019"/>
      </dsp:txXfrm>
    </dsp:sp>
    <dsp:sp modelId="{C44F4830-025E-4307-8A0C-CC42E7B3C8D2}">
      <dsp:nvSpPr>
        <dsp:cNvPr id="0" name=""/>
        <dsp:cNvSpPr/>
      </dsp:nvSpPr>
      <dsp:spPr>
        <a:xfrm>
          <a:off x="5609192" y="1700229"/>
          <a:ext cx="1926020" cy="192602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Stimulate their Memories:  brainstorm and imagery.</a:t>
          </a:r>
        </a:p>
      </dsp:txBody>
      <dsp:txXfrm>
        <a:off x="5891251" y="1982288"/>
        <a:ext cx="1361902" cy="1361902"/>
      </dsp:txXfrm>
    </dsp:sp>
    <dsp:sp modelId="{CBD7D4A6-9BA3-4B86-BE71-73D23B8BA4A7}">
      <dsp:nvSpPr>
        <dsp:cNvPr id="0" name=""/>
        <dsp:cNvSpPr/>
      </dsp:nvSpPr>
      <dsp:spPr>
        <a:xfrm rot="6480000">
          <a:off x="5873733" y="3699808"/>
          <a:ext cx="512127" cy="650031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 rot="10800000">
        <a:off x="5974290" y="3756755"/>
        <a:ext cx="358489" cy="390019"/>
      </dsp:txXfrm>
    </dsp:sp>
    <dsp:sp modelId="{2E83D37D-E14A-4787-BDD5-7D89584D9697}">
      <dsp:nvSpPr>
        <dsp:cNvPr id="0" name=""/>
        <dsp:cNvSpPr/>
      </dsp:nvSpPr>
      <dsp:spPr>
        <a:xfrm>
          <a:off x="4715423" y="4450968"/>
          <a:ext cx="1926020" cy="19260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Teaching vocabulary for discourse</a:t>
          </a:r>
          <a:r>
            <a:rPr lang="en-US" sz="1800" kern="1200" dirty="0"/>
            <a:t>.</a:t>
          </a:r>
        </a:p>
      </dsp:txBody>
      <dsp:txXfrm>
        <a:off x="4997482" y="4733027"/>
        <a:ext cx="1361902" cy="1361902"/>
      </dsp:txXfrm>
    </dsp:sp>
    <dsp:sp modelId="{756E15A1-96DA-43DC-9288-2823B298F9C8}">
      <dsp:nvSpPr>
        <dsp:cNvPr id="0" name=""/>
        <dsp:cNvSpPr/>
      </dsp:nvSpPr>
      <dsp:spPr>
        <a:xfrm rot="10800000">
          <a:off x="3990715" y="5088962"/>
          <a:ext cx="512127" cy="650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 rot="10800000">
        <a:off x="4144353" y="5218968"/>
        <a:ext cx="358489" cy="390019"/>
      </dsp:txXfrm>
    </dsp:sp>
    <dsp:sp modelId="{09460181-F999-48C4-93F5-7B042D9CE16A}">
      <dsp:nvSpPr>
        <dsp:cNvPr id="0" name=""/>
        <dsp:cNvSpPr/>
      </dsp:nvSpPr>
      <dsp:spPr>
        <a:xfrm>
          <a:off x="1823125" y="4450968"/>
          <a:ext cx="1926020" cy="1926020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Shared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engagement</a:t>
          </a:r>
        </a:p>
      </dsp:txBody>
      <dsp:txXfrm>
        <a:off x="2105184" y="4733027"/>
        <a:ext cx="1361902" cy="1361902"/>
      </dsp:txXfrm>
    </dsp:sp>
    <dsp:sp modelId="{76797DD4-33F9-409E-B92D-52DB78BB7534}">
      <dsp:nvSpPr>
        <dsp:cNvPr id="0" name=""/>
        <dsp:cNvSpPr/>
      </dsp:nvSpPr>
      <dsp:spPr>
        <a:xfrm rot="15120000">
          <a:off x="2087666" y="3727378"/>
          <a:ext cx="512127" cy="650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 rot="10800000">
        <a:off x="2188223" y="3930443"/>
        <a:ext cx="358489" cy="390019"/>
      </dsp:txXfrm>
    </dsp:sp>
    <dsp:sp modelId="{ADE19844-A659-4F5F-A4FF-1F400AAA9CAF}">
      <dsp:nvSpPr>
        <dsp:cNvPr id="0" name=""/>
        <dsp:cNvSpPr/>
      </dsp:nvSpPr>
      <dsp:spPr>
        <a:xfrm>
          <a:off x="929356" y="1700229"/>
          <a:ext cx="1926020" cy="19260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Help them store in their memory</a:t>
          </a:r>
          <a:r>
            <a:rPr lang="en-US" sz="1900" kern="1200" dirty="0"/>
            <a:t>.</a:t>
          </a:r>
        </a:p>
      </dsp:txBody>
      <dsp:txXfrm>
        <a:off x="1211415" y="1982288"/>
        <a:ext cx="1361902" cy="1361902"/>
      </dsp:txXfrm>
    </dsp:sp>
    <dsp:sp modelId="{FCDB046A-2A3E-4E82-990C-623B171E9DB8}">
      <dsp:nvSpPr>
        <dsp:cNvPr id="0" name=""/>
        <dsp:cNvSpPr/>
      </dsp:nvSpPr>
      <dsp:spPr>
        <a:xfrm rot="19440000">
          <a:off x="2794536" y="1496718"/>
          <a:ext cx="512127" cy="650031"/>
        </a:xfrm>
        <a:prstGeom prst="rightArrow">
          <a:avLst>
            <a:gd name="adj1" fmla="val 60000"/>
            <a:gd name="adj2" fmla="val 50000"/>
          </a:avLst>
        </a:prstGeom>
        <a:solidFill>
          <a:srgbClr val="CC66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2809207" y="1671877"/>
        <a:ext cx="358489" cy="390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35D9-2096-43E4-9C56-F4159CB221B0}">
      <dsp:nvSpPr>
        <dsp:cNvPr id="0" name=""/>
        <dsp:cNvSpPr/>
      </dsp:nvSpPr>
      <dsp:spPr>
        <a:xfrm>
          <a:off x="1223467" y="2628"/>
          <a:ext cx="4893868" cy="136159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955" tIns="345844" rIns="94955" bIns="3458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Choose several words</a:t>
          </a:r>
        </a:p>
      </dsp:txBody>
      <dsp:txXfrm>
        <a:off x="1223467" y="2628"/>
        <a:ext cx="4893868" cy="1361592"/>
      </dsp:txXfrm>
    </dsp:sp>
    <dsp:sp modelId="{5878AA60-D0D2-4171-BD6C-D18AC65EA067}">
      <dsp:nvSpPr>
        <dsp:cNvPr id="0" name=""/>
        <dsp:cNvSpPr/>
      </dsp:nvSpPr>
      <dsp:spPr>
        <a:xfrm>
          <a:off x="0" y="2628"/>
          <a:ext cx="1223467" cy="1361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42" tIns="134495" rIns="64742" bIns="13449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Choose</a:t>
          </a:r>
        </a:p>
      </dsp:txBody>
      <dsp:txXfrm>
        <a:off x="0" y="2628"/>
        <a:ext cx="1223467" cy="1361592"/>
      </dsp:txXfrm>
    </dsp:sp>
    <dsp:sp modelId="{06F2CCDC-BA9E-407A-9D7E-0915C34CB80A}">
      <dsp:nvSpPr>
        <dsp:cNvPr id="0" name=""/>
        <dsp:cNvSpPr/>
      </dsp:nvSpPr>
      <dsp:spPr>
        <a:xfrm>
          <a:off x="1223467" y="1445916"/>
          <a:ext cx="4893868" cy="1361592"/>
        </a:xfrm>
        <a:prstGeom prst="rect">
          <a:avLst/>
        </a:prstGeom>
        <a:solidFill>
          <a:schemeClr val="accent5">
            <a:hueOff val="453795"/>
            <a:satOff val="818"/>
            <a:lumOff val="915"/>
            <a:alphaOff val="0"/>
          </a:schemeClr>
        </a:solidFill>
        <a:ln w="12700" cap="flat" cmpd="sng" algn="ctr">
          <a:solidFill>
            <a:schemeClr val="accent5">
              <a:hueOff val="453795"/>
              <a:satOff val="818"/>
              <a:lumOff val="9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955" tIns="345844" rIns="94955" bIns="3458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Show them what they mean:  images are everything</a:t>
          </a:r>
        </a:p>
      </dsp:txBody>
      <dsp:txXfrm>
        <a:off x="1223467" y="1445916"/>
        <a:ext cx="4893868" cy="1361592"/>
      </dsp:txXfrm>
    </dsp:sp>
    <dsp:sp modelId="{C22C20EB-D3AF-4627-A42F-5AD9F52DA5A3}">
      <dsp:nvSpPr>
        <dsp:cNvPr id="0" name=""/>
        <dsp:cNvSpPr/>
      </dsp:nvSpPr>
      <dsp:spPr>
        <a:xfrm>
          <a:off x="0" y="1445916"/>
          <a:ext cx="1223467" cy="1361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53795"/>
              <a:satOff val="818"/>
              <a:lumOff val="9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42" tIns="134495" rIns="64742" bIns="13449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Show</a:t>
          </a:r>
        </a:p>
      </dsp:txBody>
      <dsp:txXfrm>
        <a:off x="0" y="1445916"/>
        <a:ext cx="1223467" cy="1361592"/>
      </dsp:txXfrm>
    </dsp:sp>
    <dsp:sp modelId="{3967F0FD-855D-43DF-98F1-7C0A2FBB4FE9}">
      <dsp:nvSpPr>
        <dsp:cNvPr id="0" name=""/>
        <dsp:cNvSpPr/>
      </dsp:nvSpPr>
      <dsp:spPr>
        <a:xfrm>
          <a:off x="1223467" y="2889203"/>
          <a:ext cx="4893868" cy="1361592"/>
        </a:xfrm>
        <a:prstGeom prst="rect">
          <a:avLst/>
        </a:prstGeom>
        <a:solidFill>
          <a:schemeClr val="accent5">
            <a:hueOff val="907591"/>
            <a:satOff val="1636"/>
            <a:lumOff val="1829"/>
            <a:alphaOff val="0"/>
          </a:schemeClr>
        </a:solidFill>
        <a:ln w="12700" cap="flat" cmpd="sng" algn="ctr">
          <a:solidFill>
            <a:schemeClr val="accent5">
              <a:hueOff val="907591"/>
              <a:satOff val="1636"/>
              <a:lumOff val="18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955" tIns="345844" rIns="94955" bIns="3458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Chat and pass/play</a:t>
          </a:r>
        </a:p>
      </dsp:txBody>
      <dsp:txXfrm>
        <a:off x="1223467" y="2889203"/>
        <a:ext cx="4893868" cy="1361592"/>
      </dsp:txXfrm>
    </dsp:sp>
    <dsp:sp modelId="{48CC2B8A-F64F-435F-A376-A23E94EB807C}">
      <dsp:nvSpPr>
        <dsp:cNvPr id="0" name=""/>
        <dsp:cNvSpPr/>
      </dsp:nvSpPr>
      <dsp:spPr>
        <a:xfrm>
          <a:off x="0" y="2889203"/>
          <a:ext cx="1223467" cy="1361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907591"/>
              <a:satOff val="1636"/>
              <a:lumOff val="18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42" tIns="134495" rIns="64742" bIns="13449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Chat and pass</a:t>
          </a:r>
        </a:p>
      </dsp:txBody>
      <dsp:txXfrm>
        <a:off x="0" y="2889203"/>
        <a:ext cx="1223467" cy="1361592"/>
      </dsp:txXfrm>
    </dsp:sp>
    <dsp:sp modelId="{3ADABD4A-5DE0-4E9F-9E19-5A487E817ED8}">
      <dsp:nvSpPr>
        <dsp:cNvPr id="0" name=""/>
        <dsp:cNvSpPr/>
      </dsp:nvSpPr>
      <dsp:spPr>
        <a:xfrm>
          <a:off x="1223467" y="4332491"/>
          <a:ext cx="4893868" cy="1361592"/>
        </a:xfrm>
        <a:prstGeom prst="rect">
          <a:avLst/>
        </a:prstGeom>
        <a:solidFill>
          <a:schemeClr val="accent5">
            <a:hueOff val="1361386"/>
            <a:satOff val="2454"/>
            <a:lumOff val="2744"/>
            <a:alphaOff val="0"/>
          </a:schemeClr>
        </a:solidFill>
        <a:ln w="12700" cap="flat" cmpd="sng" algn="ctr">
          <a:solidFill>
            <a:schemeClr val="accent5">
              <a:hueOff val="1361386"/>
              <a:satOff val="2454"/>
              <a:lumOff val="27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955" tIns="345844" rIns="94955" bIns="3458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Use the words in your lesson</a:t>
          </a:r>
        </a:p>
      </dsp:txBody>
      <dsp:txXfrm>
        <a:off x="1223467" y="4332491"/>
        <a:ext cx="4893868" cy="1361592"/>
      </dsp:txXfrm>
    </dsp:sp>
    <dsp:sp modelId="{A7B2C502-249C-46B5-A55A-1EB59009FBEA}">
      <dsp:nvSpPr>
        <dsp:cNvPr id="0" name=""/>
        <dsp:cNvSpPr/>
      </dsp:nvSpPr>
      <dsp:spPr>
        <a:xfrm>
          <a:off x="0" y="4332491"/>
          <a:ext cx="1223467" cy="1361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361386"/>
              <a:satOff val="2454"/>
              <a:lumOff val="27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42" tIns="134495" rIns="64742" bIns="13449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Use</a:t>
          </a:r>
        </a:p>
      </dsp:txBody>
      <dsp:txXfrm>
        <a:off x="0" y="4332491"/>
        <a:ext cx="1223467" cy="13615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CA7B7-2DB1-409D-8E60-197CAA1EC199}">
      <dsp:nvSpPr>
        <dsp:cNvPr id="0" name=""/>
        <dsp:cNvSpPr/>
      </dsp:nvSpPr>
      <dsp:spPr>
        <a:xfrm>
          <a:off x="0" y="550448"/>
          <a:ext cx="2666007" cy="1599604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FF0000"/>
              </a:solidFill>
              <a:latin typeface="Elephant" panose="02020904090505020303" pitchFamily="18" charset="0"/>
            </a:rPr>
            <a:t>Linguistic</a:t>
          </a:r>
        </a:p>
      </dsp:txBody>
      <dsp:txXfrm>
        <a:off x="0" y="550448"/>
        <a:ext cx="2666007" cy="1599604"/>
      </dsp:txXfrm>
    </dsp:sp>
    <dsp:sp modelId="{1852CBDD-926E-4480-9B87-65B001BCBCDD}">
      <dsp:nvSpPr>
        <dsp:cNvPr id="0" name=""/>
        <dsp:cNvSpPr/>
      </dsp:nvSpPr>
      <dsp:spPr>
        <a:xfrm>
          <a:off x="2913839" y="519704"/>
          <a:ext cx="2666007" cy="1599604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B0F0"/>
              </a:solidFill>
              <a:latin typeface="Elephant" panose="02020904090505020303" pitchFamily="18" charset="0"/>
            </a:rPr>
            <a:t>Visual</a:t>
          </a:r>
        </a:p>
      </dsp:txBody>
      <dsp:txXfrm>
        <a:off x="2913839" y="519704"/>
        <a:ext cx="2666007" cy="1599604"/>
      </dsp:txXfrm>
    </dsp:sp>
    <dsp:sp modelId="{0FB64E80-789D-432B-A2CD-7AAE79E0381E}">
      <dsp:nvSpPr>
        <dsp:cNvPr id="0" name=""/>
        <dsp:cNvSpPr/>
      </dsp:nvSpPr>
      <dsp:spPr>
        <a:xfrm>
          <a:off x="5837064" y="522295"/>
          <a:ext cx="2666007" cy="1599604"/>
        </a:xfrm>
        <a:prstGeom prst="rect">
          <a:avLst/>
        </a:prstGeom>
        <a:solidFill>
          <a:srgbClr val="FF33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7030A0"/>
              </a:solidFill>
              <a:latin typeface="Elephant" panose="02020904090505020303" pitchFamily="18" charset="0"/>
            </a:rPr>
            <a:t>Motor</a:t>
          </a:r>
        </a:p>
      </dsp:txBody>
      <dsp:txXfrm>
        <a:off x="5837064" y="522295"/>
        <a:ext cx="2666007" cy="1599604"/>
      </dsp:txXfrm>
    </dsp:sp>
    <dsp:sp modelId="{5F09C3B3-75B9-4F1B-8DEB-BEDD6037A9FC}">
      <dsp:nvSpPr>
        <dsp:cNvPr id="0" name=""/>
        <dsp:cNvSpPr/>
      </dsp:nvSpPr>
      <dsp:spPr>
        <a:xfrm>
          <a:off x="1466304" y="2416654"/>
          <a:ext cx="2666007" cy="1599604"/>
        </a:xfrm>
        <a:prstGeom prst="rect">
          <a:avLst/>
        </a:prstGeom>
        <a:solidFill>
          <a:srgbClr val="FF7C8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B050"/>
              </a:solidFill>
              <a:latin typeface="Elephant" panose="02020904090505020303" pitchFamily="18" charset="0"/>
            </a:rPr>
            <a:t>Problem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B050"/>
              </a:solidFill>
              <a:latin typeface="Elephant" panose="02020904090505020303" pitchFamily="18" charset="0"/>
            </a:rPr>
            <a:t>Solving</a:t>
          </a:r>
        </a:p>
      </dsp:txBody>
      <dsp:txXfrm>
        <a:off x="1466304" y="2416654"/>
        <a:ext cx="2666007" cy="1599604"/>
      </dsp:txXfrm>
    </dsp:sp>
    <dsp:sp modelId="{36C3D63F-D426-41C3-863E-566D77A31594}">
      <dsp:nvSpPr>
        <dsp:cNvPr id="0" name=""/>
        <dsp:cNvSpPr/>
      </dsp:nvSpPr>
      <dsp:spPr>
        <a:xfrm>
          <a:off x="4398912" y="2388501"/>
          <a:ext cx="2666007" cy="1599604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FF33CC"/>
              </a:solidFill>
              <a:latin typeface="Elephant" panose="02020904090505020303" pitchFamily="18" charset="0"/>
            </a:rPr>
            <a:t>Memory</a:t>
          </a:r>
        </a:p>
      </dsp:txBody>
      <dsp:txXfrm>
        <a:off x="4398912" y="2388501"/>
        <a:ext cx="2666007" cy="15996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F9497-DD0E-4F4A-898E-2F58A9B70599}">
      <dsp:nvSpPr>
        <dsp:cNvPr id="0" name=""/>
        <dsp:cNvSpPr/>
      </dsp:nvSpPr>
      <dsp:spPr>
        <a:xfrm>
          <a:off x="0" y="58373"/>
          <a:ext cx="5257800" cy="26406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Make sure you leave at least 5 minutes at the end to summarize what you did…</a:t>
          </a:r>
        </a:p>
      </dsp:txBody>
      <dsp:txXfrm>
        <a:off x="128908" y="187281"/>
        <a:ext cx="4999984" cy="2382874"/>
      </dsp:txXfrm>
    </dsp:sp>
    <dsp:sp modelId="{3A657456-6C69-4CB4-AA08-7BC97486805D}">
      <dsp:nvSpPr>
        <dsp:cNvPr id="0" name=""/>
        <dsp:cNvSpPr/>
      </dsp:nvSpPr>
      <dsp:spPr>
        <a:xfrm>
          <a:off x="0" y="2805623"/>
          <a:ext cx="5257800" cy="2640690"/>
        </a:xfrm>
        <a:prstGeom prst="roundRect">
          <a:avLst/>
        </a:prstGeom>
        <a:solidFill>
          <a:schemeClr val="accent5">
            <a:hueOff val="1361386"/>
            <a:satOff val="2454"/>
            <a:lumOff val="27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Ask them….tell me one thing you learned today….pass/play</a:t>
          </a:r>
        </a:p>
      </dsp:txBody>
      <dsp:txXfrm>
        <a:off x="128908" y="2934531"/>
        <a:ext cx="4999984" cy="2382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3394F-828E-4904-8DE0-CE6378DFBBC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5B066-321D-4D1E-B8A7-BA131B480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0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erendip.brynmawr.edu/bb/kinser/Int1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The neocortex occupies the bulk of the cerebrum. This is a six-layered structure of the cerebral cortex which is only found in mammals. It is thought that the neocortex is a recently evolved structure, and is associated with "higher" information processing by more fully evolved animals (such as humans, primates, dolphins, </a:t>
            </a:r>
            <a:r>
              <a:rPr lang="en-US" dirty="0" err="1"/>
              <a:t>etc</a:t>
            </a:r>
            <a:r>
              <a:rPr lang="en-US" dirty="0"/>
              <a:t>). For more information about the neocortex, </a:t>
            </a:r>
            <a:r>
              <a:rPr lang="en-US" dirty="0">
                <a:hlinkClick r:id="rId3"/>
              </a:rPr>
              <a:t>click here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07D6F-5CAB-4472-B27B-3CBCE560F0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D3B0-4CCB-C7FD-C8EF-02F496F6C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33627-9D3D-9FA8-CB0B-5E9563EB3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D1654-60B3-CF89-3A24-A0907A8B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0A803-934C-D28D-CE6F-F05D3713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DF536-5359-C263-9B4D-C8F97C08A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0D69E-7A61-E458-400B-5B90BDE0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FC02AA-F19E-B25C-B050-D2D281D80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AE923-9A19-CE2A-6C62-CC947096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C8A1E-00DE-BFE6-B6A8-BD83A93F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9E441-8110-7120-4D93-84C6F791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4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6A5C4E-E423-5C72-C29F-9891819855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2E1AD-22A1-52FD-767D-A5C76D620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545FE-EC72-36AD-341A-A002AE868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95BC0-4F18-98A0-58E4-891095C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1A81D-BDBD-6084-B900-DC0A0B21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73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0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80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7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7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6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19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0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42734-6004-7E02-4325-DD963F76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B5B41-BFD3-4263-9829-1DDC8DB3F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B079C-C1E5-3141-C55E-F5BD0919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D05AB-E03F-D985-D447-F64923FB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31AD7-B29A-96CE-DC30-1D8FBF36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64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70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96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1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2088F-4A3B-F752-CC33-CAF231C5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80769-CB36-2AE7-A714-C9F02CD5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9FD5C-5210-99A7-84DD-379E908F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8BD0C-482E-73AF-C885-CEA9AFF13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CFC4-C3DB-6BF2-1334-93E5A0D7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7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1B5C-8FC2-E0D9-2D2E-E67EDA49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79A13-701B-BB38-D66E-EFA2CD3BB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AD43F-C772-E775-D22C-A7A04FD31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64906-9A63-F91E-9729-3A80D9C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ACCF6-AC00-6821-BC0C-9765EBA23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46252-DF4E-1108-B93B-264F538D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25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9712-5644-0077-09A3-AED7F0DE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9CE1C-297D-AE5F-3F05-1A97B3D97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D0968-6006-B194-7865-CA0658CF4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2716AA-ACB5-F106-DCB1-30CFAFCC4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9A0E6-4446-FFA3-3292-A0FDB1D52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5BAD1-ACB9-17B4-E844-AF45BFB0B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50740-0E70-9B81-B67B-E6E768E8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DD8C7-7BA6-318C-C22F-396D5492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5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B906A-85D0-CFD6-ED39-C327C53BD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7C8017-68B9-514B-EDB5-EFE2844FC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1D081-7B65-D556-9637-12999B3E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9C444-28F4-B699-3559-BCBEAA57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9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87B8BD-E545-2518-BAD0-157284F5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B069E-C08B-4252-60FA-54145875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394DC-4CDF-4C8F-1480-1C1AAAFB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9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3DB6-7462-8758-906C-FAE55620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B0040-A82D-7F1E-3F72-352DE02F8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6BD3E-06E5-2F86-B8C0-97EDA8691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54B37-7EC1-0A0A-F2E4-5492384B9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BF1DB-721C-A830-839B-DCAF2A84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A8113-31DB-C9D0-F977-0505D0774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6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D196-B013-28A1-D84F-98C7B4A6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A872D3-4E46-AA95-7426-480C79D98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74168-160C-C1CE-890A-5CC452C66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15824-401B-35A4-8D53-CD698E19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98A6F-4C58-E35F-C990-80A9E0985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2FFFD-EF87-F6ED-4BBF-D711C13A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4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231981-0B73-A903-2333-3491F5E1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6CB6-056E-87A3-254F-DD49E41A6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6B3BE-70AD-A21A-4735-A44B69659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2FB67-B9F4-D183-2ADF-D288C4011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54679-C3EC-538F-614E-66AD80D49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6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CD06-231A-4A58-A865-7BBF0021E47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30811-807F-4200-AA67-A66EE982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09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hinkingofteaching.blogspot.com/2011/09/name-art-project-wonderful-end-to-rainy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www.brokenairplane.com/2011/02/students-classroom-rules-technology.html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2015/8/7/9111123/whiskey-civil-war-char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pixabay.com/en/howitzer-gun-turkey-world-war-i-67778/" TargetMode="Externa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://commons.wikimedia.org/wiki/File:Pointillist-Self-Portrait.jpg" TargetMode="External"/><Relationship Id="rId7" Type="http://schemas.openxmlformats.org/officeDocument/2006/relationships/hyperlink" Target="https://pxhere.com/en/photo/694925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11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pxhere.com/en/photo/929091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0.jpg"/><Relationship Id="rId9" Type="http://schemas.openxmlformats.org/officeDocument/2006/relationships/hyperlink" Target="https://landmarksignsincblog.wordpress.com/2014/10/28/signs-of-the-world-chicago-theater-sign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llibrero.com/mms173/unit-1-eyes-and-mind/story-behind-the-frame/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polygrafi.wordpress.com/tag/painting/" TargetMode="Externa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3.0/" TargetMode="External"/><Relationship Id="rId3" Type="http://schemas.openxmlformats.org/officeDocument/2006/relationships/hyperlink" Target="http://theconversation.com/ballet-dancers-brains-adapt-to-stop-them-going-dizzy-18667" TargetMode="External"/><Relationship Id="rId7" Type="http://schemas.openxmlformats.org/officeDocument/2006/relationships/hyperlink" Target="http://indian-dance.deviantart.com/art/Indian-Dance-115471102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hyperlink" Target="http://www.freestockphotos.biz/stockphoto/9345" TargetMode="External"/><Relationship Id="rId4" Type="http://schemas.openxmlformats.org/officeDocument/2006/relationships/image" Target="../media/image16.jpg"/><Relationship Id="rId9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eneedfun.com/beautiful-birds-picture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goodfreephotos.com/other-landscapes/beautiful-scenic-landscape-with-rapids.jpg.php" TargetMode="Externa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elstalk.net/bird-wallpapers-hd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liftoff.com/10-cool-at-home-science-experiments-to-do-with-kids/" TargetMode="External"/><Relationship Id="rId7" Type="http://schemas.openxmlformats.org/officeDocument/2006/relationships/hyperlink" Target="https://diyprojects.com/summer-crafts-diy-projects-recipes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hyperlink" Target="http://www.huffingtonpost.com/wendy-francis/teaching-art-appreciation_b_4696464.html" TargetMode="Externa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.com/want-to-improve-your-kids-writing-let-them-draw-25007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nd/3.0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eamstime.com/stock-illustration-five-senses-brain-science-education-illustration-icons-representing-attached-to-central-image46622323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AE22-8AA2-477E-B4E7-D3E82D253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923" y="1124712"/>
            <a:ext cx="4023360" cy="320040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FF0000"/>
                </a:solidFill>
                <a:latin typeface="Elephant" panose="02020904090505020303" pitchFamily="18" charset="0"/>
              </a:rPr>
              <a:t>Framework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C8033-26AE-43A9-8973-0E3CDB6D0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923" y="4533900"/>
            <a:ext cx="4023360" cy="154686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Elephant" panose="02020904090505020303" pitchFamily="18" charset="0"/>
              </a:rPr>
              <a:t>Dr. Catherine Richmond-Cullen</a:t>
            </a:r>
          </a:p>
          <a:p>
            <a:pPr algn="l"/>
            <a:r>
              <a:rPr lang="en-US" dirty="0">
                <a:latin typeface="Elephant" panose="02020904090505020303" pitchFamily="18" charset="0"/>
              </a:rPr>
              <a:t>PAEP Arts Link</a:t>
            </a:r>
          </a:p>
          <a:p>
            <a:pPr algn="l"/>
            <a:r>
              <a:rPr lang="en-US" dirty="0">
                <a:latin typeface="Elephant" panose="02020904090505020303" pitchFamily="18" charset="0"/>
              </a:rPr>
              <a:t>Artists Professional Development</a:t>
            </a:r>
          </a:p>
          <a:p>
            <a:pPr algn="l"/>
            <a:endParaRPr lang="en-US" dirty="0">
              <a:latin typeface="Elephant" panose="020209040905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F41AD8-EE40-49B9-A8EA-B25F4063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30002" y="568146"/>
            <a:ext cx="5823127" cy="3057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2843A-13CE-4C16-81ED-6EDF4DB53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52443" y="3849958"/>
            <a:ext cx="2868127" cy="2294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92EE11-D118-4F67-8700-134326E14301}"/>
              </a:ext>
            </a:extLst>
          </p:cNvPr>
          <p:cNvSpPr txBox="1"/>
          <p:nvPr/>
        </p:nvSpPr>
        <p:spPr>
          <a:xfrm>
            <a:off x="5980479" y="5944404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www.brokenairplane.com/2011/02/students-classroom-rules-technolog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DEA6F-014E-4CED-A6A7-F31CCD9BD067}"/>
              </a:ext>
            </a:extLst>
          </p:cNvPr>
          <p:cNvSpPr txBox="1"/>
          <p:nvPr/>
        </p:nvSpPr>
        <p:spPr>
          <a:xfrm>
            <a:off x="9013038" y="3425233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thinkingofteaching.blogspot.com/2011/09/name-art-project-wonderful-end-to-rain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7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483F1408-9E17-4D59-85FA-E09D6373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Elephant" panose="02020904090505020303" pitchFamily="18" charset="0"/>
              </a:rPr>
              <a:t>Information about the content through visual images</a:t>
            </a:r>
          </a:p>
        </p:txBody>
      </p:sp>
      <p:pic>
        <p:nvPicPr>
          <p:cNvPr id="26" name="Content Placeholder 25" descr="A person wearing a military uniform&#10;&#10;Description automatically generated">
            <a:extLst>
              <a:ext uri="{FF2B5EF4-FFF2-40B4-BE49-F238E27FC236}">
                <a16:creationId xmlns:a16="http://schemas.microsoft.com/office/drawing/2014/main" id="{6DA36B2F-AB95-4E1A-8292-BDB9DB4F04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815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8" name="Content Placeholder 27" descr="A vintage photo of a person in a cart&#10;&#10;Description automatically generated">
            <a:extLst>
              <a:ext uri="{FF2B5EF4-FFF2-40B4-BE49-F238E27FC236}">
                <a16:creationId xmlns:a16="http://schemas.microsoft.com/office/drawing/2014/main" id="{DD474C21-91BB-4F62-80C3-836D28DB66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569" r="-2" b="17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2493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0F5C-E9BF-4279-B418-579415F3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Discussion Starters</a:t>
            </a:r>
          </a:p>
        </p:txBody>
      </p:sp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135DDCA3-A033-4176-BEA5-6FEC544A4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525" r="-3" b="13669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pic>
        <p:nvPicPr>
          <p:cNvPr id="8" name="Picture 7" descr="A close up of a fancy building&#10;&#10;Description automatically generated">
            <a:extLst>
              <a:ext uri="{FF2B5EF4-FFF2-40B4-BE49-F238E27FC236}">
                <a16:creationId xmlns:a16="http://schemas.microsoft.com/office/drawing/2014/main" id="{7B12C1BD-D787-4958-AAD0-EF57E626C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8786" b="-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3" name="Picture 12" descr="A picture containing indoor, ceiling, building, train&#10;&#10;Description automatically generated">
            <a:extLst>
              <a:ext uri="{FF2B5EF4-FFF2-40B4-BE49-F238E27FC236}">
                <a16:creationId xmlns:a16="http://schemas.microsoft.com/office/drawing/2014/main" id="{DE17F244-9F32-4487-B6BC-83E9F91561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0828" r="331" b="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0" name="Picture 9" descr="A sign above a store&#10;&#10;Description automatically generated">
            <a:extLst>
              <a:ext uri="{FF2B5EF4-FFF2-40B4-BE49-F238E27FC236}">
                <a16:creationId xmlns:a16="http://schemas.microsoft.com/office/drawing/2014/main" id="{6EF82625-A03D-4571-BA84-16FCC3D499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772" r="4475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DC3FD-FF28-4F8C-8FFB-2F51E829056D}"/>
              </a:ext>
            </a:extLst>
          </p:cNvPr>
          <p:cNvSpPr txBox="1"/>
          <p:nvPr/>
        </p:nvSpPr>
        <p:spPr>
          <a:xfrm>
            <a:off x="9577118" y="3107497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commons.wikimedia.org/wiki/File:Pointillist-Self-Portrait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83DAA-23D0-433B-8AA3-EAFE43D0F7E6}"/>
              </a:ext>
            </a:extLst>
          </p:cNvPr>
          <p:cNvSpPr txBox="1"/>
          <p:nvPr/>
        </p:nvSpPr>
        <p:spPr>
          <a:xfrm>
            <a:off x="2018759" y="6336211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 tooltip="https://landmarksignsincblog.wordpress.com/2014/10/28/signs-of-the-world-chicago-theater-sig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32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3100">
                <a:latin typeface="Elephant" panose="02020904090505020303" pitchFamily="18" charset="0"/>
              </a:rPr>
              <a:t>Stimulate their Memories:  Background</a:t>
            </a:r>
            <a:br>
              <a:rPr lang="en-US" sz="3100">
                <a:latin typeface="Elephant" panose="02020904090505020303" pitchFamily="18" charset="0"/>
              </a:rPr>
            </a:br>
            <a:r>
              <a:rPr lang="en-US" sz="3100">
                <a:latin typeface="Elephant" panose="02020904090505020303" pitchFamily="18" charset="0"/>
              </a:rPr>
              <a:t>6 minutes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endParaRPr lang="en-US" sz="240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2400">
                <a:latin typeface="Elephant" panose="02020904090505020303" pitchFamily="18" charset="0"/>
              </a:rPr>
              <a:t>WHAT DO YOU KNOW ABOUT THIS?  </a:t>
            </a:r>
          </a:p>
          <a:p>
            <a:r>
              <a:rPr lang="en-US" sz="2400">
                <a:latin typeface="Elephant" panose="02020904090505020303" pitchFamily="18" charset="0"/>
              </a:rPr>
              <a:t>Use stimulating video/images or activities</a:t>
            </a:r>
          </a:p>
          <a:p>
            <a:r>
              <a:rPr lang="en-US" sz="2400">
                <a:latin typeface="Elephant" panose="02020904090505020303" pitchFamily="18" charset="0"/>
              </a:rPr>
              <a:t>Engage them with pass/play or chat feature</a:t>
            </a:r>
          </a:p>
          <a:p>
            <a:r>
              <a:rPr lang="en-US" sz="2400">
                <a:latin typeface="Elephant" panose="02020904090505020303" pitchFamily="18" charset="0"/>
              </a:rPr>
              <a:t>Poll / assessments</a:t>
            </a:r>
          </a:p>
        </p:txBody>
      </p:sp>
    </p:spTree>
    <p:extLst>
      <p:ext uri="{BB962C8B-B14F-4D97-AF65-F5344CB8AC3E}">
        <p14:creationId xmlns:p14="http://schemas.microsoft.com/office/powerpoint/2010/main" val="949998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3CC5-788B-4D6A-A3DB-02EF7E89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370" y="4249107"/>
            <a:ext cx="10191405" cy="1109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Stellar Images</a:t>
            </a:r>
          </a:p>
        </p:txBody>
      </p:sp>
      <p:pic>
        <p:nvPicPr>
          <p:cNvPr id="5" name="Content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BCA5679-9252-4E26-8510-8AAF9E191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248" r="11500" b="2"/>
          <a:stretch/>
        </p:blipFill>
        <p:spPr>
          <a:xfrm>
            <a:off x="6189934" y="156394"/>
            <a:ext cx="5803323" cy="3920994"/>
          </a:xfrm>
          <a:prstGeom prst="rect">
            <a:avLst/>
          </a:prstGeom>
        </p:spPr>
      </p:pic>
      <p:pic>
        <p:nvPicPr>
          <p:cNvPr id="8" name="Picture 7" descr="A picture containing building, graffiti, window&#10;&#10;Description automatically generated">
            <a:extLst>
              <a:ext uri="{FF2B5EF4-FFF2-40B4-BE49-F238E27FC236}">
                <a16:creationId xmlns:a16="http://schemas.microsoft.com/office/drawing/2014/main" id="{D233765E-8202-468A-A924-EE4E27B784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828" b="38827"/>
          <a:stretch/>
        </p:blipFill>
        <p:spPr>
          <a:xfrm>
            <a:off x="198741" y="171720"/>
            <a:ext cx="5803323" cy="3905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9C8C0-20ED-4A55-90B2-8D003A97FBED}"/>
              </a:ext>
            </a:extLst>
          </p:cNvPr>
          <p:cNvSpPr txBox="1"/>
          <p:nvPr/>
        </p:nvSpPr>
        <p:spPr>
          <a:xfrm>
            <a:off x="9553165" y="3877333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allibrero.com/mms173/unit-1-eyes-and-mind/story-behind-the-fram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58C2F-2A50-4CB5-B44F-9E2E81A52CF8}"/>
              </a:ext>
            </a:extLst>
          </p:cNvPr>
          <p:cNvSpPr txBox="1"/>
          <p:nvPr/>
        </p:nvSpPr>
        <p:spPr>
          <a:xfrm>
            <a:off x="3542736" y="3877342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polygrafi.wordpress.com/tag/paint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74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CDCF-32AA-40B1-9A52-1E1FB703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Demonstrations of Ideas and Concepts</a:t>
            </a:r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00DA0D8-05C7-4524-BD8B-6E0183837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563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11" name="Picture 10" descr="A picture containing dress, underwear, player, ball&#10;&#10;Description automatically generated">
            <a:extLst>
              <a:ext uri="{FF2B5EF4-FFF2-40B4-BE49-F238E27FC236}">
                <a16:creationId xmlns:a16="http://schemas.microsoft.com/office/drawing/2014/main" id="{7739F720-14DC-4F99-98C0-7F7877C63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288" r="1" b="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8" name="Picture 7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6E137BDB-53E9-4269-B42A-2C3B519A10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6227" r="2" b="15163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0A7DB7-C60B-4F36-876D-EC7CD200B82A}"/>
              </a:ext>
            </a:extLst>
          </p:cNvPr>
          <p:cNvSpPr txBox="1"/>
          <p:nvPr/>
        </p:nvSpPr>
        <p:spPr>
          <a:xfrm>
            <a:off x="2151809" y="6336211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theconversation.com/ballet-dancers-brains-adapt-to-stop-them-going-dizzy-1866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1647F-B3CA-4D00-AACB-F2828262A0FA}"/>
              </a:ext>
            </a:extLst>
          </p:cNvPr>
          <p:cNvSpPr txBox="1"/>
          <p:nvPr/>
        </p:nvSpPr>
        <p:spPr>
          <a:xfrm>
            <a:off x="9545103" y="3107496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://indian-dance.deviantart.com/art/Indian-Dance-11547110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DE7B5-1C1B-43EE-A6AF-7B52DBB9E063}"/>
              </a:ext>
            </a:extLst>
          </p:cNvPr>
          <p:cNvSpPr txBox="1"/>
          <p:nvPr/>
        </p:nvSpPr>
        <p:spPr>
          <a:xfrm>
            <a:off x="2291271" y="3148512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www.freestockphotos.biz/stockphoto/93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37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>
                <a:latin typeface="Elephant" panose="02020904090505020303" pitchFamily="18" charset="0"/>
              </a:rPr>
              <a:t>Vocabulary for Discourse:   7 minutes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0EDAE6-B064-4859-A48C-6FD3554FAF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5815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19601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Vocabulary for Oral and Written Discourse</a:t>
            </a:r>
          </a:p>
        </p:txBody>
      </p:sp>
      <p:pic>
        <p:nvPicPr>
          <p:cNvPr id="18" name="Content Placeholder 17" descr="A red and black bird&#10;&#10;Description automatically generated">
            <a:extLst>
              <a:ext uri="{FF2B5EF4-FFF2-40B4-BE49-F238E27FC236}">
                <a16:creationId xmlns:a16="http://schemas.microsoft.com/office/drawing/2014/main" id="{EE757AA1-6DD8-4825-9D83-FE6FA22FD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482" b="-2"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0BCFD85-D33F-4257-86E9-B0976D7C3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6085" y="3236181"/>
            <a:ext cx="3689091" cy="219551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/>
              <a:t>Images are integral in assisting students to understand concepts especially in a virtual environment</a:t>
            </a:r>
          </a:p>
        </p:txBody>
      </p:sp>
      <p:pic>
        <p:nvPicPr>
          <p:cNvPr id="15" name="Picture 14" descr="A sunset in the background&#10;&#10;Description automatically generated">
            <a:extLst>
              <a:ext uri="{FF2B5EF4-FFF2-40B4-BE49-F238E27FC236}">
                <a16:creationId xmlns:a16="http://schemas.microsoft.com/office/drawing/2014/main" id="{2027ABA5-72D0-41CB-9C7F-6FD80B313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5489" r="-1" b="-1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1698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Elephant" panose="02020904090505020303" pitchFamily="18" charset="0"/>
              </a:rPr>
              <a:t>C</a:t>
            </a:r>
            <a:r>
              <a:rPr lang="en-US" sz="4000" dirty="0">
                <a:solidFill>
                  <a:srgbClr val="FF0000"/>
                </a:solidFill>
                <a:latin typeface="Elephant" panose="02020904090505020303" pitchFamily="18" charset="0"/>
              </a:rPr>
              <a:t>o</a:t>
            </a:r>
            <a:r>
              <a:rPr lang="en-US" sz="4000" dirty="0">
                <a:solidFill>
                  <a:srgbClr val="FFFF00"/>
                </a:solidFill>
                <a:latin typeface="Elephant" panose="02020904090505020303" pitchFamily="18" charset="0"/>
              </a:rPr>
              <a:t>l</a:t>
            </a:r>
            <a:r>
              <a:rPr lang="en-US" sz="4000" dirty="0">
                <a:solidFill>
                  <a:srgbClr val="92D050"/>
                </a:solidFill>
                <a:latin typeface="Elephant" panose="02020904090505020303" pitchFamily="18" charset="0"/>
              </a:rPr>
              <a:t>o</a:t>
            </a:r>
            <a:r>
              <a:rPr lang="en-US" sz="4000" dirty="0">
                <a:solidFill>
                  <a:srgbClr val="FFC000"/>
                </a:solidFill>
                <a:latin typeface="Elephant" panose="02020904090505020303" pitchFamily="18" charset="0"/>
              </a:rPr>
              <a:t>r</a:t>
            </a:r>
            <a:r>
              <a:rPr lang="en-US" sz="4000" dirty="0">
                <a:latin typeface="Elephant" panose="02020904090505020303" pitchFamily="18" charset="0"/>
              </a:rPr>
              <a:t> </a:t>
            </a:r>
            <a:r>
              <a:rPr lang="en-US" sz="4000" dirty="0">
                <a:solidFill>
                  <a:srgbClr val="00B0F0"/>
                </a:solidFill>
                <a:latin typeface="Elephant" panose="02020904090505020303" pitchFamily="18" charset="0"/>
              </a:rPr>
              <a:t>W</a:t>
            </a:r>
            <a:r>
              <a:rPr lang="en-US" sz="4000" dirty="0">
                <a:solidFill>
                  <a:srgbClr val="FF33CC"/>
                </a:solidFill>
                <a:latin typeface="Elephant" panose="02020904090505020303" pitchFamily="18" charset="0"/>
              </a:rPr>
              <a:t>h</a:t>
            </a:r>
            <a:r>
              <a:rPr lang="en-US" sz="4000" dirty="0">
                <a:solidFill>
                  <a:srgbClr val="7030A0"/>
                </a:solidFill>
                <a:latin typeface="Elephant" panose="02020904090505020303" pitchFamily="18" charset="0"/>
              </a:rPr>
              <a:t>e</a:t>
            </a:r>
            <a:r>
              <a:rPr lang="en-US" sz="4000" dirty="0">
                <a:solidFill>
                  <a:srgbClr val="FFFF00"/>
                </a:solidFill>
                <a:latin typeface="Elephant" panose="02020904090505020303" pitchFamily="18" charset="0"/>
              </a:rPr>
              <a:t>e</a:t>
            </a:r>
            <a:r>
              <a:rPr lang="en-US" sz="4000" dirty="0">
                <a:solidFill>
                  <a:srgbClr val="FF0000"/>
                </a:solidFill>
                <a:latin typeface="Elephant" panose="02020904090505020303" pitchFamily="18" charset="0"/>
              </a:rPr>
              <a:t>l</a:t>
            </a:r>
          </a:p>
        </p:txBody>
      </p:sp>
      <p:pic>
        <p:nvPicPr>
          <p:cNvPr id="4" name="Content Placeholder 3" descr="File:Eight-colour-wheel-2D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58" y="987425"/>
            <a:ext cx="4878059" cy="4873625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sz="3600" dirty="0">
              <a:latin typeface="Elephant" panose="02020904090505020303" pitchFamily="18" charset="0"/>
            </a:endParaRPr>
          </a:p>
          <a:p>
            <a:r>
              <a:rPr lang="en-US" sz="3600" dirty="0">
                <a:solidFill>
                  <a:srgbClr val="FFFF00"/>
                </a:solidFill>
                <a:latin typeface="Elephant" panose="02020904090505020303" pitchFamily="18" charset="0"/>
              </a:rPr>
              <a:t>Primary</a:t>
            </a:r>
            <a:r>
              <a:rPr lang="en-US" sz="3600" dirty="0">
                <a:latin typeface="Elephant" panose="02020904090505020303" pitchFamily="18" charset="0"/>
              </a:rPr>
              <a:t> and </a:t>
            </a:r>
            <a:r>
              <a:rPr lang="en-US" sz="3600" dirty="0">
                <a:solidFill>
                  <a:srgbClr val="7030A0"/>
                </a:solidFill>
                <a:latin typeface="Elephant" panose="02020904090505020303" pitchFamily="18" charset="0"/>
              </a:rPr>
              <a:t>Secondary </a:t>
            </a:r>
            <a:r>
              <a:rPr lang="en-US" sz="3600" dirty="0">
                <a:latin typeface="Elephant" panose="02020904090505020303" pitchFamily="18" charset="0"/>
              </a:rPr>
              <a:t>Colors</a:t>
            </a:r>
          </a:p>
        </p:txBody>
      </p:sp>
    </p:spTree>
    <p:extLst>
      <p:ext uri="{BB962C8B-B14F-4D97-AF65-F5344CB8AC3E}">
        <p14:creationId xmlns:p14="http://schemas.microsoft.com/office/powerpoint/2010/main" val="3668460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4DE73DF-E9B6-4788-9C1B-2B367EBF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Science Lesson</a:t>
            </a:r>
          </a:p>
        </p:txBody>
      </p:sp>
      <p:pic>
        <p:nvPicPr>
          <p:cNvPr id="12" name="Content Placeholder 11" descr="A colorful bird perched on a branch&#10;&#10;Description automatically generated">
            <a:extLst>
              <a:ext uri="{FF2B5EF4-FFF2-40B4-BE49-F238E27FC236}">
                <a16:creationId xmlns:a16="http://schemas.microsoft.com/office/drawing/2014/main" id="{C09CB666-9DF9-4635-93C5-3422FAFF8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216" r="8069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946C42-27D5-40B2-99B3-F7E9A682C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2248" y="4078224"/>
            <a:ext cx="2926080" cy="1307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Learning about animal  habitats.</a:t>
            </a:r>
          </a:p>
        </p:txBody>
      </p:sp>
    </p:spTree>
    <p:extLst>
      <p:ext uri="{BB962C8B-B14F-4D97-AF65-F5344CB8AC3E}">
        <p14:creationId xmlns:p14="http://schemas.microsoft.com/office/powerpoint/2010/main" val="94253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628775" y="1571625"/>
          <a:ext cx="8531225" cy="456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Elephant" panose="02020904090505020303" pitchFamily="18" charset="0"/>
              </a:rPr>
              <a:t>Ways you can help students use their brains……</a:t>
            </a:r>
          </a:p>
        </p:txBody>
      </p:sp>
    </p:spTree>
    <p:extLst>
      <p:ext uri="{BB962C8B-B14F-4D97-AF65-F5344CB8AC3E}">
        <p14:creationId xmlns:p14="http://schemas.microsoft.com/office/powerpoint/2010/main" val="30511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  <p:bldGraphic spid="4" grpId="1">
        <p:bldSub>
          <a:bldDgm/>
        </p:bldSub>
      </p:bldGraphic>
      <p:bldGraphic spid="4" grpId="2">
        <p:bldSub>
          <a:bldDgm/>
        </p:bldSub>
      </p:bldGraphic>
      <p:bldGraphic spid="4" grpId="3">
        <p:bldSub>
          <a:bldDgm/>
        </p:bldSub>
      </p:bldGraphic>
      <p:bldGraphic spid="4" grpId="4">
        <p:bldSub>
          <a:bldDgm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br>
              <a:rPr lang="en-US" sz="2100">
                <a:latin typeface="Elephant" panose="02020904090505020303" pitchFamily="18" charset="0"/>
              </a:rPr>
            </a:br>
            <a:r>
              <a:rPr lang="en-US" sz="3600">
                <a:latin typeface="Elephant" panose="02020904090505020303" pitchFamily="18" charset="0"/>
              </a:rPr>
              <a:t>Why integrate the content areas?</a:t>
            </a:r>
            <a:br>
              <a:rPr lang="en-US" sz="3600">
                <a:latin typeface="Elephant" panose="02020904090505020303" pitchFamily="18" charset="0"/>
              </a:rPr>
            </a:br>
            <a:endParaRPr lang="en-US" sz="3600" dirty="0">
              <a:latin typeface="Elephant" panose="02020904090505020303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BAF1A2-8BDA-4F95-BC02-0004A74FF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6699FF"/>
                </a:solidFill>
                <a:latin typeface="Elephant" panose="02020904090505020303" pitchFamily="18" charset="0"/>
              </a:rPr>
              <a:t>Engage the entire brain</a:t>
            </a:r>
          </a:p>
          <a:p>
            <a:pPr marL="0" indent="0">
              <a:buNone/>
            </a:pPr>
            <a:endParaRPr lang="en-US" sz="32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6699FF"/>
                </a:solidFill>
                <a:latin typeface="Elephant" panose="02020904090505020303" pitchFamily="18" charset="0"/>
              </a:rPr>
              <a:t>More brain = more memory</a:t>
            </a:r>
          </a:p>
          <a:p>
            <a:pPr marL="0" indent="0">
              <a:buNone/>
            </a:pPr>
            <a:endParaRPr lang="en-US" sz="32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endParaRPr lang="en-US" sz="18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endParaRPr lang="en-US" sz="18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Content Placeholder 5" descr="Brain Wallpaper | Media News | Flick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5" r="2049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76321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F29C0853-27A0-4ED9-89F5-F9FB7A77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rgbClr val="CC66FF"/>
                </a:solidFill>
                <a:latin typeface="Elephant" panose="02020904090505020303" pitchFamily="18" charset="0"/>
              </a:rPr>
              <a:t>Instructional Process</a:t>
            </a:r>
          </a:p>
        </p:txBody>
      </p:sp>
      <p:pic>
        <p:nvPicPr>
          <p:cNvPr id="26" name="Content Placeholder 25" descr="A girl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B51AA4CF-2686-4C01-A8B2-F1A9306D2B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570" r="31695" b="1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98472A40-4CF0-416B-87FE-C6E079A49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0450" y="3067026"/>
            <a:ext cx="3058623" cy="32723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3F907"/>
                </a:solidFill>
                <a:latin typeface="Elephant" panose="02020904090505020303" pitchFamily="18" charset="0"/>
              </a:rPr>
              <a:t>I DO</a:t>
            </a:r>
            <a:endParaRPr lang="en-US" sz="3200" dirty="0">
              <a:solidFill>
                <a:srgbClr val="00B050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FA60BC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latin typeface="Elephant" panose="02020904090505020303" pitchFamily="18" charset="0"/>
              </a:rPr>
              <a:t>WE DO</a:t>
            </a:r>
          </a:p>
          <a:p>
            <a:pPr marL="0" indent="0">
              <a:buNone/>
            </a:pPr>
            <a:endParaRPr lang="en-US" sz="3200" dirty="0">
              <a:solidFill>
                <a:srgbClr val="FA60BC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A60BC"/>
                </a:solidFill>
                <a:latin typeface="Elephant" panose="02020904090505020303" pitchFamily="18" charset="0"/>
              </a:rPr>
              <a:t>YOU DO</a:t>
            </a:r>
          </a:p>
          <a:p>
            <a:pPr marL="0" indent="0">
              <a:buNone/>
            </a:pPr>
            <a:endParaRPr lang="en-US" sz="3200" dirty="0">
              <a:solidFill>
                <a:srgbClr val="00B050"/>
              </a:solidFill>
              <a:latin typeface="Elephant" panose="02020904090505020303" pitchFamily="18" charset="0"/>
            </a:endParaRPr>
          </a:p>
        </p:txBody>
      </p:sp>
      <p:pic>
        <p:nvPicPr>
          <p:cNvPr id="20" name="Content Placeholder 19" descr="&#10;Description automatically generated">
            <a:extLst>
              <a:ext uri="{FF2B5EF4-FFF2-40B4-BE49-F238E27FC236}">
                <a16:creationId xmlns:a16="http://schemas.microsoft.com/office/drawing/2014/main" id="{F325B047-4040-4551-965F-C8F59D40F4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7800" r="17048" b="-2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22" name="Content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E6D1032F-1611-4DB5-98BA-6287C688D1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0011" r="-2" b="-2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55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55272" y="136359"/>
            <a:ext cx="1538980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Webb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Depth of Knowledge Taxonomy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7" descr="Image result for dok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2" y="734291"/>
            <a:ext cx="7398327" cy="586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55272" y="6595341"/>
            <a:ext cx="15389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54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en-US" sz="4800">
                <a:latin typeface="Elephant" panose="02020904090505020303" pitchFamily="18" charset="0"/>
              </a:rPr>
              <a:t>Help them Store in their Memory:  </a:t>
            </a:r>
            <a:br>
              <a:rPr lang="en-US" sz="4800">
                <a:latin typeface="Elephant" panose="02020904090505020303" pitchFamily="18" charset="0"/>
              </a:rPr>
            </a:br>
            <a:r>
              <a:rPr lang="en-US" sz="4800">
                <a:latin typeface="Elephant" panose="02020904090505020303" pitchFamily="18" charset="0"/>
              </a:rPr>
              <a:t>5 minutes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2ACD5D-D0C0-46F4-AB5E-FF4D0DDD3C7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2211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Elephant" panose="02020904090505020303" pitchFamily="18" charset="0"/>
              </a:rPr>
              <a:t>Practice Opportunities:  </a:t>
            </a:r>
            <a:br>
              <a:rPr lang="en-US" sz="2800" dirty="0">
                <a:solidFill>
                  <a:srgbClr val="00B050"/>
                </a:solidFill>
                <a:latin typeface="Elephant" panose="02020904090505020303" pitchFamily="18" charset="0"/>
              </a:rPr>
            </a:br>
            <a:r>
              <a:rPr lang="en-US" sz="2800" dirty="0">
                <a:solidFill>
                  <a:srgbClr val="00B050"/>
                </a:solidFill>
                <a:latin typeface="Elephant" panose="02020904090505020303" pitchFamily="18" charset="0"/>
              </a:rPr>
              <a:t>Extension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Elephant" panose="02020904090505020303" pitchFamily="18" charset="0"/>
              </a:rPr>
              <a:t>Give the students an extension activity.</a:t>
            </a:r>
          </a:p>
          <a:p>
            <a:pPr marL="0" indent="0">
              <a:buNone/>
            </a:pPr>
            <a:r>
              <a:rPr lang="en-US" dirty="0">
                <a:latin typeface="Elephant" panose="02020904090505020303" pitchFamily="18" charset="0"/>
              </a:rPr>
              <a:t>What can they do to learn more about this….</a:t>
            </a:r>
          </a:p>
          <a:p>
            <a:pPr marL="0" indent="0">
              <a:buNone/>
            </a:pPr>
            <a:r>
              <a:rPr lang="en-US" dirty="0">
                <a:latin typeface="Elephant" panose="02020904090505020303" pitchFamily="18" charset="0"/>
              </a:rPr>
              <a:t>Websites….</a:t>
            </a:r>
          </a:p>
          <a:p>
            <a:pPr marL="0" indent="0">
              <a:buNone/>
            </a:pPr>
            <a:r>
              <a:rPr lang="en-US" dirty="0">
                <a:latin typeface="Elephant" panose="02020904090505020303" pitchFamily="18" charset="0"/>
              </a:rPr>
              <a:t>Activities….</a:t>
            </a:r>
          </a:p>
        </p:txBody>
      </p:sp>
      <p:pic>
        <p:nvPicPr>
          <p:cNvPr id="6" name="Picture 5" descr="A picture containing person, indoor, little, child&#10;&#10;Description automatically generated">
            <a:extLst>
              <a:ext uri="{FF2B5EF4-FFF2-40B4-BE49-F238E27FC236}">
                <a16:creationId xmlns:a16="http://schemas.microsoft.com/office/drawing/2014/main" id="{057CF6A7-A703-40D9-A9EB-2091037DC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31" r="14006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F00EAB-1F9D-47E6-AD30-00171D3549E6}"/>
              </a:ext>
            </a:extLst>
          </p:cNvPr>
          <p:cNvSpPr txBox="1"/>
          <p:nvPr/>
        </p:nvSpPr>
        <p:spPr>
          <a:xfrm>
            <a:off x="9865722" y="6657945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theconversation.com/want-to-improve-your-kids-writing-let-them-draw-2500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49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Elephant" panose="02020904090505020303" pitchFamily="18" charset="0"/>
              </a:rPr>
              <a:t>Consider this….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Every student has a unique brain and learns differently</a:t>
            </a:r>
          </a:p>
          <a:p>
            <a:pPr marL="514350" indent="-514350">
              <a:buAutoNum type="arabicPeriod"/>
            </a:pPr>
            <a:r>
              <a:rPr lang="en-US" dirty="0"/>
              <a:t>Meaning making is an innate need.</a:t>
            </a:r>
          </a:p>
          <a:p>
            <a:pPr marL="514350" indent="-514350">
              <a:buAutoNum type="arabicPeriod"/>
            </a:pPr>
            <a:r>
              <a:rPr lang="en-US" dirty="0"/>
              <a:t>We are social learners.</a:t>
            </a:r>
          </a:p>
          <a:p>
            <a:pPr marL="514350" indent="-514350">
              <a:buAutoNum type="arabicPeriod"/>
            </a:pPr>
            <a:r>
              <a:rPr lang="en-US" dirty="0"/>
              <a:t>The mind learns parts and wholes simultaneously.</a:t>
            </a:r>
          </a:p>
          <a:p>
            <a:pPr marL="514350" indent="-514350">
              <a:buAutoNum type="arabicPeriod"/>
            </a:pPr>
            <a:r>
              <a:rPr lang="en-US" dirty="0"/>
              <a:t>The mind needs to connect facts to conceptual understanding.</a:t>
            </a:r>
          </a:p>
          <a:p>
            <a:pPr marL="514350" indent="-514350">
              <a:buAutoNum type="arabicPeriod"/>
            </a:pPr>
            <a:r>
              <a:rPr lang="en-US" dirty="0"/>
              <a:t>We learn through patterns.</a:t>
            </a:r>
          </a:p>
          <a:p>
            <a:pPr marL="514350" indent="-514350">
              <a:buAutoNum type="arabicPeriod"/>
            </a:pPr>
            <a:r>
              <a:rPr lang="en-US" dirty="0"/>
              <a:t>Emotions effect learning and storage of new information.</a:t>
            </a:r>
          </a:p>
          <a:p>
            <a:pPr marL="514350" indent="-514350">
              <a:buAutoNum type="arabicPeriod"/>
            </a:pPr>
            <a:r>
              <a:rPr lang="en-US" dirty="0"/>
              <a:t>Extreme challenges or threats arrest the process of learning.  </a:t>
            </a:r>
          </a:p>
        </p:txBody>
      </p:sp>
    </p:spTree>
    <p:extLst>
      <p:ext uri="{BB962C8B-B14F-4D97-AF65-F5344CB8AC3E}">
        <p14:creationId xmlns:p14="http://schemas.microsoft.com/office/powerpoint/2010/main" val="1511667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C9A7-6B1F-4021-998D-881A83C1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 for 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Virtual Instruction 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Catherine Richmond-Cullen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240E9-4DFE-4179-82B8-4BCA0CFBD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endParaRPr lang="en-US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Wake up students’ brains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engaging students in creative process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Stimulate students’ memories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brainstorming and imagery.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 academic vocabulary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 for discourse.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shared engagement 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abbreviated direct instruction.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closure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assisting students in long term retention through sequential exercises.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21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Elephant" panose="02020904090505020303" pitchFamily="18" charset="0"/>
              </a:rPr>
              <a:t>Framework for Creating and Teaching Engaging Lessons </a:t>
            </a:r>
            <a:r>
              <a:rPr lang="en-US" sz="2000">
                <a:solidFill>
                  <a:srgbClr val="FFFF00"/>
                </a:solidFill>
                <a:latin typeface="Elephant" panose="02020904090505020303" pitchFamily="18" charset="0"/>
              </a:rPr>
              <a:t>©Richmond-Cullen, 2020</a:t>
            </a:r>
            <a:endParaRPr lang="en-US" sz="2000" dirty="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Elephant" panose="02020904090505020303" pitchFamily="18" charset="0"/>
              </a:rPr>
              <a:t>Statement of Learning</a:t>
            </a:r>
            <a:endParaRPr lang="en-US" sz="40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Elephant" panose="02020904090505020303" pitchFamily="18" charset="0"/>
              </a:rPr>
              <a:t>Today you will review how research on learning can be applied to a virtual classroom to engage students more effectively. 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97744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Elephant" panose="02020904090505020303" pitchFamily="18" charset="0"/>
              </a:rPr>
              <a:t>Cerebral Cortex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922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Frontal Lobe- </a:t>
            </a:r>
            <a:r>
              <a:rPr lang="en-US" sz="3200" dirty="0">
                <a:latin typeface="Elephant" panose="02020904090505020303" pitchFamily="18" charset="0"/>
              </a:rPr>
              <a:t>associated with reasoning, planning, parts of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speech</a:t>
            </a:r>
            <a:r>
              <a:rPr lang="en-US" sz="3200" dirty="0">
                <a:latin typeface="Elephant" panose="02020904090505020303" pitchFamily="18" charset="0"/>
              </a:rPr>
              <a:t>, movement, emotions, and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problem solving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Parietal Lobe- </a:t>
            </a:r>
            <a:r>
              <a:rPr lang="en-US" sz="3200" dirty="0">
                <a:latin typeface="Elephant" panose="02020904090505020303" pitchFamily="18" charset="0"/>
              </a:rPr>
              <a:t>associated with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movement</a:t>
            </a:r>
            <a:r>
              <a:rPr lang="en-US" sz="3200" dirty="0">
                <a:latin typeface="Elephant" panose="02020904090505020303" pitchFamily="18" charset="0"/>
              </a:rPr>
              <a:t>, orientation, recognition, perception of stimuli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Occipital Lobe- </a:t>
            </a:r>
            <a:r>
              <a:rPr lang="en-US" sz="3200" dirty="0">
                <a:latin typeface="Elephant" panose="02020904090505020303" pitchFamily="18" charset="0"/>
              </a:rPr>
              <a:t>associated with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visual</a:t>
            </a:r>
            <a:r>
              <a:rPr lang="en-US" sz="3200" dirty="0">
                <a:latin typeface="Elephant" panose="02020904090505020303" pitchFamily="18" charset="0"/>
              </a:rPr>
              <a:t> processing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Temporal Lobe- </a:t>
            </a:r>
            <a:r>
              <a:rPr lang="en-US" sz="3200" dirty="0">
                <a:latin typeface="Elephant" panose="02020904090505020303" pitchFamily="18" charset="0"/>
              </a:rPr>
              <a:t>associated with perception and recognition of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auditory</a:t>
            </a:r>
            <a:r>
              <a:rPr lang="en-US" sz="3200" dirty="0">
                <a:latin typeface="Elephant" panose="02020904090505020303" pitchFamily="18" charset="0"/>
              </a:rPr>
              <a:t> stimuli, memory, and speech</a:t>
            </a:r>
          </a:p>
          <a:p>
            <a:endParaRPr lang="en-US" sz="3200" dirty="0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6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4F2D7-24A5-4374-A897-16F781078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Process Outlined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ECA4F-71EA-4ED7-917C-873F15E07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Stimulus through the RAS and sensory engagement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Activation of the limbic system for emotional connections to make meaning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Search for information stored on related content in order to establish patterns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Circuits engaged to stimulate frontal lobe where short term memory and the attentional system are housed.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Limited attention means chunking the information taught</a:t>
            </a:r>
          </a:p>
          <a:p>
            <a:pPr marL="0" indent="0">
              <a:buNone/>
            </a:pPr>
            <a:r>
              <a:rPr lang="en-US" dirty="0"/>
              <a:t>Engagement for assured storage and retrieval.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47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709" y="1109609"/>
            <a:ext cx="3277456" cy="3174715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Elephant" panose="02020904090505020303" pitchFamily="18" charset="0"/>
              </a:rPr>
              <a:t>Teaching Framework:</a:t>
            </a:r>
            <a:r>
              <a:rPr lang="en-US" sz="3600" dirty="0">
                <a:latin typeface="Elephant" panose="02020904090505020303" pitchFamily="18" charset="0"/>
              </a:rPr>
              <a:t>  </a:t>
            </a:r>
            <a:br>
              <a:rPr lang="en-US" sz="3600" dirty="0">
                <a:latin typeface="Elephant" panose="02020904090505020303" pitchFamily="18" charset="0"/>
              </a:rPr>
            </a:br>
            <a:r>
              <a:rPr lang="en-US" sz="3600" dirty="0">
                <a:latin typeface="Elephant" panose="02020904090505020303" pitchFamily="18" charset="0"/>
              </a:rPr>
              <a:t> </a:t>
            </a:r>
            <a:br>
              <a:rPr lang="en-US" sz="3600" dirty="0">
                <a:latin typeface="Elephant" panose="02020904090505020303" pitchFamily="18" charset="0"/>
              </a:rPr>
            </a:br>
            <a:r>
              <a:rPr lang="en-US" sz="3600" dirty="0">
                <a:solidFill>
                  <a:srgbClr val="00B050"/>
                </a:solidFill>
                <a:latin typeface="Elephant" panose="02020904090505020303" pitchFamily="18" charset="0"/>
              </a:rPr>
              <a:t>5 Simple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87B29F-40E8-4BF7-AE81-BEFA1A6923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04823" y="239387"/>
          <a:ext cx="8464570" cy="6377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10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991443"/>
            <a:ext cx="4502858" cy="1087819"/>
          </a:xfrm>
        </p:spPr>
        <p:txBody>
          <a:bodyPr anchor="b">
            <a:norm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Elephant" panose="02020904090505020303" pitchFamily="18" charset="0"/>
              </a:rPr>
              <a:t>Wake up the Brain:  5 minutes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2684095"/>
            <a:ext cx="4502858" cy="349286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Elephant" panose="02020904090505020303" pitchFamily="18" charset="0"/>
              </a:rPr>
              <a:t>Start with engagement….have them DOING something right away or watch you do something</a:t>
            </a:r>
          </a:p>
          <a:p>
            <a:r>
              <a:rPr lang="en-US" sz="2400" dirty="0">
                <a:latin typeface="Elephant" panose="02020904090505020303" pitchFamily="18" charset="0"/>
              </a:rPr>
              <a:t>Use sensory experiences:  what do they see, hear, smell, taste….what is happening around them?</a:t>
            </a:r>
          </a:p>
          <a:p>
            <a:endParaRPr lang="en-US" sz="2400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9EB33-7164-435E-A26B-D1A1FF6F6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5" r="20748" b="-2"/>
          <a:stretch/>
        </p:blipFill>
        <p:spPr>
          <a:xfrm>
            <a:off x="5385816" y="-2"/>
            <a:ext cx="68061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89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How should you begin your lessons? </a:t>
            </a:r>
          </a:p>
        </p:txBody>
      </p:sp>
      <p:pic>
        <p:nvPicPr>
          <p:cNvPr id="8" name="Content Placeholder 7" descr="A picture containing game&#10;&#10;Description automatically generated">
            <a:extLst>
              <a:ext uri="{FF2B5EF4-FFF2-40B4-BE49-F238E27FC236}">
                <a16:creationId xmlns:a16="http://schemas.microsoft.com/office/drawing/2014/main" id="{42EA4CC0-0EAC-46EB-9EB6-70AA68147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" b="1483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255563" y="2557587"/>
            <a:ext cx="4314645" cy="37173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143000" lvl="3"/>
            <a:r>
              <a:rPr lang="en-US" sz="2800" b="1" dirty="0"/>
              <a:t>Get their attention through sensory  stimulus.  </a:t>
            </a:r>
          </a:p>
        </p:txBody>
      </p:sp>
    </p:spTree>
    <p:extLst>
      <p:ext uri="{BB962C8B-B14F-4D97-AF65-F5344CB8AC3E}">
        <p14:creationId xmlns:p14="http://schemas.microsoft.com/office/powerpoint/2010/main" val="323749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Limbic System:</a:t>
            </a:r>
            <a:br>
              <a:rPr lang="en-US" sz="3400"/>
            </a:br>
            <a:r>
              <a:rPr lang="en-US" sz="3400"/>
              <a:t>Emotional Connections First</a:t>
            </a:r>
          </a:p>
        </p:txBody>
      </p:sp>
      <p:pic>
        <p:nvPicPr>
          <p:cNvPr id="4" name="Content Placeholder 3" descr="Image of the Limbic System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5" r="4" b="2187"/>
          <a:stretch/>
        </p:blipFill>
        <p:spPr bwMode="auto"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042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798</Words>
  <Application>Microsoft Office PowerPoint</Application>
  <PresentationFormat>Widescreen</PresentationFormat>
  <Paragraphs>119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Elephant</vt:lpstr>
      <vt:lpstr>Office Theme</vt:lpstr>
      <vt:lpstr>1_Office Theme</vt:lpstr>
      <vt:lpstr>Framework Review</vt:lpstr>
      <vt:lpstr> Why integrate the content areas? </vt:lpstr>
      <vt:lpstr>Framework for Creating and Teaching Engaging Lessons ©Richmond-Cullen, 2020</vt:lpstr>
      <vt:lpstr>Cerebral Cortex</vt:lpstr>
      <vt:lpstr>The Process Outlined</vt:lpstr>
      <vt:lpstr>Teaching Framework:     5 Simple Steps</vt:lpstr>
      <vt:lpstr>Wake up the Brain:  5 minutes</vt:lpstr>
      <vt:lpstr>How should you begin your lessons? </vt:lpstr>
      <vt:lpstr>Limbic System: Emotional Connections First</vt:lpstr>
      <vt:lpstr>Information about the content through visual images</vt:lpstr>
      <vt:lpstr>Discussion Starters</vt:lpstr>
      <vt:lpstr>Stimulate their Memories:  Background 6 minutes</vt:lpstr>
      <vt:lpstr>Stellar Images</vt:lpstr>
      <vt:lpstr>Demonstrations of Ideas and Concepts</vt:lpstr>
      <vt:lpstr>Vocabulary for Discourse:   7 minutes</vt:lpstr>
      <vt:lpstr>Vocabulary for Oral and Written Discourse</vt:lpstr>
      <vt:lpstr>Color Wheel</vt:lpstr>
      <vt:lpstr>Science Lesson</vt:lpstr>
      <vt:lpstr>Ways you can help students use their brains……</vt:lpstr>
      <vt:lpstr>Instructional Process</vt:lpstr>
      <vt:lpstr>PowerPoint Presentation</vt:lpstr>
      <vt:lpstr>Help them Store in their Memory:   5 minutes</vt:lpstr>
      <vt:lpstr>Practice Opportunities:   Extension Activities</vt:lpstr>
      <vt:lpstr>Consider this….</vt:lpstr>
      <vt:lpstr>Framework for Effective Virtual Instruction ©Catherine Richmond-Cullen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Framework Review</dc:title>
  <dc:creator>cullen</dc:creator>
  <cp:lastModifiedBy>Catherine Cullen</cp:lastModifiedBy>
  <cp:revision>1</cp:revision>
  <dcterms:created xsi:type="dcterms:W3CDTF">2023-06-08T14:52:41Z</dcterms:created>
  <dcterms:modified xsi:type="dcterms:W3CDTF">2023-11-27T16:53:52Z</dcterms:modified>
</cp:coreProperties>
</file>