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96" r:id="rId1"/>
  </p:sldMasterIdLst>
  <p:notesMasterIdLst>
    <p:notesMasterId r:id="rId21"/>
  </p:notesMasterIdLst>
  <p:handoutMasterIdLst>
    <p:handoutMasterId r:id="rId22"/>
  </p:handoutMasterIdLst>
  <p:sldIdLst>
    <p:sldId id="267" r:id="rId2"/>
    <p:sldId id="258" r:id="rId3"/>
    <p:sldId id="262" r:id="rId4"/>
    <p:sldId id="260" r:id="rId5"/>
    <p:sldId id="264" r:id="rId6"/>
    <p:sldId id="275" r:id="rId7"/>
    <p:sldId id="276" r:id="rId8"/>
    <p:sldId id="256" r:id="rId9"/>
    <p:sldId id="259" r:id="rId10"/>
    <p:sldId id="263" r:id="rId11"/>
    <p:sldId id="268" r:id="rId12"/>
    <p:sldId id="273" r:id="rId13"/>
    <p:sldId id="269" r:id="rId14"/>
    <p:sldId id="270" r:id="rId15"/>
    <p:sldId id="271" r:id="rId16"/>
    <p:sldId id="274" r:id="rId17"/>
    <p:sldId id="272" r:id="rId18"/>
    <p:sldId id="257" r:id="rId19"/>
    <p:sldId id="266" r:id="rId20"/>
  </p:sldIdLst>
  <p:sldSz cx="12192000" cy="6858000"/>
  <p:notesSz cx="6858000" cy="9144000"/>
  <p:embeddedFontLst>
    <p:embeddedFont>
      <p:font typeface="Aller" panose="020B0604020202020204" charset="0"/>
      <p:regular r:id="rId23"/>
    </p:embeddedFont>
    <p:embeddedFont>
      <p:font typeface="Aller Light" panose="020B0604020202020204" charset="0"/>
      <p:regular r:id="rId24"/>
    </p:embeddedFont>
    <p:embeddedFont>
      <p:font typeface="Calibri" panose="020F0502020204030204" pitchFamily="34" charset="0"/>
      <p:regular r:id="rId25"/>
      <p:bold r:id="rId26"/>
      <p:italic r:id="rId27"/>
      <p:boldItalic r:id="rId28"/>
    </p:embeddedFont>
    <p:embeddedFont>
      <p:font typeface="Georgia" panose="02040502050405020303" pitchFamily="18" charset="0"/>
      <p:regular r:id="rId29"/>
      <p:bold r:id="rId30"/>
      <p:italic r:id="rId31"/>
      <p:boldItalic r:id="rId32"/>
    </p:embeddedFont>
    <p:embeddedFont>
      <p:font typeface="Gill Sans MT" panose="020B0502020104020203"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C80"/>
    <a:srgbClr val="F99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8016C8-8C3D-4CB8-BC78-75E18940FCF1}" v="28" dt="2022-01-19T14:37:16.6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45"/>
    <p:restoredTop sz="96168" autoAdjust="0"/>
  </p:normalViewPr>
  <p:slideViewPr>
    <p:cSldViewPr snapToGrid="0" snapToObjects="1">
      <p:cViewPr varScale="1">
        <p:scale>
          <a:sx n="78" d="100"/>
          <a:sy n="78" d="100"/>
        </p:scale>
        <p:origin x="702" y="84"/>
      </p:cViewPr>
      <p:guideLst/>
    </p:cSldViewPr>
  </p:slideViewPr>
  <p:notesTextViewPr>
    <p:cViewPr>
      <p:scale>
        <a:sx n="1" d="1"/>
        <a:sy n="1" d="1"/>
      </p:scale>
      <p:origin x="0" y="0"/>
    </p:cViewPr>
  </p:notesTextViewPr>
  <p:notesViewPr>
    <p:cSldViewPr snapToGrid="0" snapToObjects="1">
      <p:cViewPr varScale="1">
        <p:scale>
          <a:sx n="124" d="100"/>
          <a:sy n="124" d="100"/>
        </p:scale>
        <p:origin x="355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21" Type="http://schemas.openxmlformats.org/officeDocument/2006/relationships/notesMaster" Target="notesMasters/notesMaster1.xml"/><Relationship Id="rId34" Type="http://schemas.openxmlformats.org/officeDocument/2006/relationships/font" Target="fonts/font12.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ia Grega" userId="b38d7653046671b7" providerId="LiveId" clId="{D88016C8-8C3D-4CB8-BC78-75E18940FCF1}"/>
    <pc:docChg chg="undo redo custSel addSld delSld modSld sldOrd">
      <pc:chgData name="Alicia Grega" userId="b38d7653046671b7" providerId="LiveId" clId="{D88016C8-8C3D-4CB8-BC78-75E18940FCF1}" dt="2022-06-29T21:44:58.146" v="5095" actId="47"/>
      <pc:docMkLst>
        <pc:docMk/>
      </pc:docMkLst>
      <pc:sldChg chg="addSp modSp mod ord">
        <pc:chgData name="Alicia Grega" userId="b38d7653046671b7" providerId="LiveId" clId="{D88016C8-8C3D-4CB8-BC78-75E18940FCF1}" dt="2022-01-19T14:29:11.693" v="4964"/>
        <pc:sldMkLst>
          <pc:docMk/>
          <pc:sldMk cId="2611504487" sldId="256"/>
        </pc:sldMkLst>
        <pc:spChg chg="mod">
          <ac:chgData name="Alicia Grega" userId="b38d7653046671b7" providerId="LiveId" clId="{D88016C8-8C3D-4CB8-BC78-75E18940FCF1}" dt="2022-01-19T13:29:45.380" v="4310" actId="1076"/>
          <ac:spMkLst>
            <pc:docMk/>
            <pc:sldMk cId="2611504487" sldId="256"/>
            <ac:spMk id="2" creationId="{8E6050F3-D95D-3C4F-9E24-FC2B10F4ADDD}"/>
          </ac:spMkLst>
        </pc:spChg>
        <pc:spChg chg="mod">
          <ac:chgData name="Alicia Grega" userId="b38d7653046671b7" providerId="LiveId" clId="{D88016C8-8C3D-4CB8-BC78-75E18940FCF1}" dt="2022-01-19T13:29:48.589" v="4311" actId="1076"/>
          <ac:spMkLst>
            <pc:docMk/>
            <pc:sldMk cId="2611504487" sldId="256"/>
            <ac:spMk id="3" creationId="{BE894583-BDF8-9049-A684-0F063042E97D}"/>
          </ac:spMkLst>
        </pc:spChg>
        <pc:spChg chg="add mod">
          <ac:chgData name="Alicia Grega" userId="b38d7653046671b7" providerId="LiveId" clId="{D88016C8-8C3D-4CB8-BC78-75E18940FCF1}" dt="2022-01-19T13:29:56.811" v="4316" actId="20577"/>
          <ac:spMkLst>
            <pc:docMk/>
            <pc:sldMk cId="2611504487" sldId="256"/>
            <ac:spMk id="4" creationId="{9F34190C-93ED-4A97-B6A0-CA39976583B8}"/>
          </ac:spMkLst>
        </pc:spChg>
      </pc:sldChg>
      <pc:sldChg chg="addSp delSp modSp mod ord modClrScheme chgLayout">
        <pc:chgData name="Alicia Grega" userId="b38d7653046671b7" providerId="LiveId" clId="{D88016C8-8C3D-4CB8-BC78-75E18940FCF1}" dt="2022-01-19T13:26:40.398" v="4151"/>
        <pc:sldMkLst>
          <pc:docMk/>
          <pc:sldMk cId="1747452206" sldId="257"/>
        </pc:sldMkLst>
        <pc:spChg chg="del">
          <ac:chgData name="Alicia Grega" userId="b38d7653046671b7" providerId="LiveId" clId="{D88016C8-8C3D-4CB8-BC78-75E18940FCF1}" dt="2022-01-19T12:37:04.088" v="929" actId="478"/>
          <ac:spMkLst>
            <pc:docMk/>
            <pc:sldMk cId="1747452206" sldId="257"/>
            <ac:spMk id="2" creationId="{669E2931-15A7-324A-A588-BB25425340B0}"/>
          </ac:spMkLst>
        </pc:spChg>
        <pc:spChg chg="del">
          <ac:chgData name="Alicia Grega" userId="b38d7653046671b7" providerId="LiveId" clId="{D88016C8-8C3D-4CB8-BC78-75E18940FCF1}" dt="2022-01-19T12:37:10.394" v="931" actId="478"/>
          <ac:spMkLst>
            <pc:docMk/>
            <pc:sldMk cId="1747452206" sldId="257"/>
            <ac:spMk id="3" creationId="{1569129F-63CA-3640-BDF5-06E9A494FDFE}"/>
          </ac:spMkLst>
        </pc:spChg>
        <pc:spChg chg="add del mod">
          <ac:chgData name="Alicia Grega" userId="b38d7653046671b7" providerId="LiveId" clId="{D88016C8-8C3D-4CB8-BC78-75E18940FCF1}" dt="2022-01-19T12:37:06.672" v="930" actId="478"/>
          <ac:spMkLst>
            <pc:docMk/>
            <pc:sldMk cId="1747452206" sldId="257"/>
            <ac:spMk id="5" creationId="{86F4E79D-8BF5-4959-BA89-C3DDF9766AD8}"/>
          </ac:spMkLst>
        </pc:spChg>
        <pc:spChg chg="add del mod">
          <ac:chgData name="Alicia Grega" userId="b38d7653046671b7" providerId="LiveId" clId="{D88016C8-8C3D-4CB8-BC78-75E18940FCF1}" dt="2022-01-19T12:37:12.614" v="932" actId="478"/>
          <ac:spMkLst>
            <pc:docMk/>
            <pc:sldMk cId="1747452206" sldId="257"/>
            <ac:spMk id="7" creationId="{46BBE53B-4DD6-453F-A1F9-439F7DBAAD80}"/>
          </ac:spMkLst>
        </pc:spChg>
        <pc:picChg chg="add mod">
          <ac:chgData name="Alicia Grega" userId="b38d7653046671b7" providerId="LiveId" clId="{D88016C8-8C3D-4CB8-BC78-75E18940FCF1}" dt="2022-01-19T13:09:17.192" v="3767" actId="26606"/>
          <ac:picMkLst>
            <pc:docMk/>
            <pc:sldMk cId="1747452206" sldId="257"/>
            <ac:picMk id="9" creationId="{B0A2D5F8-4842-467F-ADB2-BF082E1D7DCF}"/>
          </ac:picMkLst>
        </pc:picChg>
      </pc:sldChg>
      <pc:sldChg chg="addSp delSp modSp mod ord modClrScheme chgLayout">
        <pc:chgData name="Alicia Grega" userId="b38d7653046671b7" providerId="LiveId" clId="{D88016C8-8C3D-4CB8-BC78-75E18940FCF1}" dt="2022-01-19T13:17:17.333" v="3805" actId="255"/>
        <pc:sldMkLst>
          <pc:docMk/>
          <pc:sldMk cId="2633006093" sldId="258"/>
        </pc:sldMkLst>
        <pc:spChg chg="mod">
          <ac:chgData name="Alicia Grega" userId="b38d7653046671b7" providerId="LiveId" clId="{D88016C8-8C3D-4CB8-BC78-75E18940FCF1}" dt="2022-01-19T12:56:40.373" v="2531" actId="1076"/>
          <ac:spMkLst>
            <pc:docMk/>
            <pc:sldMk cId="2633006093" sldId="258"/>
            <ac:spMk id="4" creationId="{6AE06D39-B01D-9E48-8453-4D4714D4BCCA}"/>
          </ac:spMkLst>
        </pc:spChg>
        <pc:spChg chg="mod">
          <ac:chgData name="Alicia Grega" userId="b38d7653046671b7" providerId="LiveId" clId="{D88016C8-8C3D-4CB8-BC78-75E18940FCF1}" dt="2022-01-19T13:17:17.333" v="3805" actId="255"/>
          <ac:spMkLst>
            <pc:docMk/>
            <pc:sldMk cId="2633006093" sldId="258"/>
            <ac:spMk id="5" creationId="{58287D7E-5FCC-694A-A064-ABA69DD999D4}"/>
          </ac:spMkLst>
        </pc:spChg>
        <pc:picChg chg="add del mod">
          <ac:chgData name="Alicia Grega" userId="b38d7653046671b7" providerId="LiveId" clId="{D88016C8-8C3D-4CB8-BC78-75E18940FCF1}" dt="2022-01-19T12:55:50.208" v="2518" actId="478"/>
          <ac:picMkLst>
            <pc:docMk/>
            <pc:sldMk cId="2633006093" sldId="258"/>
            <ac:picMk id="3" creationId="{8CE4BECC-0DEB-44BA-B082-050FC82C41F7}"/>
          </ac:picMkLst>
        </pc:picChg>
        <pc:picChg chg="add mod">
          <ac:chgData name="Alicia Grega" userId="b38d7653046671b7" providerId="LiveId" clId="{D88016C8-8C3D-4CB8-BC78-75E18940FCF1}" dt="2022-01-19T13:17:01.124" v="3801" actId="1076"/>
          <ac:picMkLst>
            <pc:docMk/>
            <pc:sldMk cId="2633006093" sldId="258"/>
            <ac:picMk id="7" creationId="{A2D8DD1D-9AF3-4B33-B852-71AF62B23B04}"/>
          </ac:picMkLst>
        </pc:picChg>
      </pc:sldChg>
      <pc:sldChg chg="modSp mod">
        <pc:chgData name="Alicia Grega" userId="b38d7653046671b7" providerId="LiveId" clId="{D88016C8-8C3D-4CB8-BC78-75E18940FCF1}" dt="2022-01-19T13:57:13.082" v="4635" actId="20577"/>
        <pc:sldMkLst>
          <pc:docMk/>
          <pc:sldMk cId="2292630451" sldId="259"/>
        </pc:sldMkLst>
        <pc:spChg chg="mod">
          <ac:chgData name="Alicia Grega" userId="b38d7653046671b7" providerId="LiveId" clId="{D88016C8-8C3D-4CB8-BC78-75E18940FCF1}" dt="2022-01-19T13:55:02.855" v="4335" actId="1076"/>
          <ac:spMkLst>
            <pc:docMk/>
            <pc:sldMk cId="2292630451" sldId="259"/>
            <ac:spMk id="2" creationId="{B8A8EF04-CC1C-584A-AC86-8B6FE7592A1A}"/>
          </ac:spMkLst>
        </pc:spChg>
        <pc:spChg chg="mod">
          <ac:chgData name="Alicia Grega" userId="b38d7653046671b7" providerId="LiveId" clId="{D88016C8-8C3D-4CB8-BC78-75E18940FCF1}" dt="2022-01-19T13:57:13.082" v="4635" actId="20577"/>
          <ac:spMkLst>
            <pc:docMk/>
            <pc:sldMk cId="2292630451" sldId="259"/>
            <ac:spMk id="3" creationId="{1CA8E3AB-FF76-424E-97D4-BF53F76DDDBA}"/>
          </ac:spMkLst>
        </pc:spChg>
      </pc:sldChg>
      <pc:sldChg chg="addSp modSp mod ord">
        <pc:chgData name="Alicia Grega" userId="b38d7653046671b7" providerId="LiveId" clId="{D88016C8-8C3D-4CB8-BC78-75E18940FCF1}" dt="2022-01-19T14:12:04.035" v="4962" actId="1076"/>
        <pc:sldMkLst>
          <pc:docMk/>
          <pc:sldMk cId="51018398" sldId="260"/>
        </pc:sldMkLst>
        <pc:spChg chg="mod">
          <ac:chgData name="Alicia Grega" userId="b38d7653046671b7" providerId="LiveId" clId="{D88016C8-8C3D-4CB8-BC78-75E18940FCF1}" dt="2022-01-19T14:11:59.972" v="4960" actId="1076"/>
          <ac:spMkLst>
            <pc:docMk/>
            <pc:sldMk cId="51018398" sldId="260"/>
            <ac:spMk id="2" creationId="{53770128-EE58-CC43-A3A8-86A4C2C5543B}"/>
          </ac:spMkLst>
        </pc:spChg>
        <pc:spChg chg="mod">
          <ac:chgData name="Alicia Grega" userId="b38d7653046671b7" providerId="LiveId" clId="{D88016C8-8C3D-4CB8-BC78-75E18940FCF1}" dt="2022-01-19T14:12:02.802" v="4961" actId="1076"/>
          <ac:spMkLst>
            <pc:docMk/>
            <pc:sldMk cId="51018398" sldId="260"/>
            <ac:spMk id="3" creationId="{B0B51AFD-AB9A-2A4B-94DA-9C3066E424A1}"/>
          </ac:spMkLst>
        </pc:spChg>
        <pc:picChg chg="add mod">
          <ac:chgData name="Alicia Grega" userId="b38d7653046671b7" providerId="LiveId" clId="{D88016C8-8C3D-4CB8-BC78-75E18940FCF1}" dt="2022-01-19T14:12:04.035" v="4962" actId="1076"/>
          <ac:picMkLst>
            <pc:docMk/>
            <pc:sldMk cId="51018398" sldId="260"/>
            <ac:picMk id="5" creationId="{8A1C6776-14D9-4AE5-B71C-420734981209}"/>
          </ac:picMkLst>
        </pc:picChg>
      </pc:sldChg>
      <pc:sldChg chg="addSp delSp modSp del mod ord">
        <pc:chgData name="Alicia Grega" userId="b38d7653046671b7" providerId="LiveId" clId="{D88016C8-8C3D-4CB8-BC78-75E18940FCF1}" dt="2022-01-19T12:54:07.184" v="2494" actId="2696"/>
        <pc:sldMkLst>
          <pc:docMk/>
          <pc:sldMk cId="946184982" sldId="261"/>
        </pc:sldMkLst>
        <pc:spChg chg="del">
          <ac:chgData name="Alicia Grega" userId="b38d7653046671b7" providerId="LiveId" clId="{D88016C8-8C3D-4CB8-BC78-75E18940FCF1}" dt="2022-01-19T12:36:45.856" v="924" actId="478"/>
          <ac:spMkLst>
            <pc:docMk/>
            <pc:sldMk cId="946184982" sldId="261"/>
            <ac:spMk id="2" creationId="{669E2931-15A7-324A-A588-BB25425340B0}"/>
          </ac:spMkLst>
        </pc:spChg>
        <pc:spChg chg="del">
          <ac:chgData name="Alicia Grega" userId="b38d7653046671b7" providerId="LiveId" clId="{D88016C8-8C3D-4CB8-BC78-75E18940FCF1}" dt="2022-01-19T12:36:50.327" v="926" actId="478"/>
          <ac:spMkLst>
            <pc:docMk/>
            <pc:sldMk cId="946184982" sldId="261"/>
            <ac:spMk id="3" creationId="{1569129F-63CA-3640-BDF5-06E9A494FDFE}"/>
          </ac:spMkLst>
        </pc:spChg>
        <pc:spChg chg="add del mod">
          <ac:chgData name="Alicia Grega" userId="b38d7653046671b7" providerId="LiveId" clId="{D88016C8-8C3D-4CB8-BC78-75E18940FCF1}" dt="2022-01-19T12:36:47.608" v="925" actId="478"/>
          <ac:spMkLst>
            <pc:docMk/>
            <pc:sldMk cId="946184982" sldId="261"/>
            <ac:spMk id="5" creationId="{BA7AD26D-3A6A-4344-8ED8-2321F27BEB55}"/>
          </ac:spMkLst>
        </pc:spChg>
        <pc:spChg chg="add mod">
          <ac:chgData name="Alicia Grega" userId="b38d7653046671b7" providerId="LiveId" clId="{D88016C8-8C3D-4CB8-BC78-75E18940FCF1}" dt="2022-01-19T12:36:50.327" v="926" actId="478"/>
          <ac:spMkLst>
            <pc:docMk/>
            <pc:sldMk cId="946184982" sldId="261"/>
            <ac:spMk id="7" creationId="{C24106BA-896D-4755-B654-99A52A42B0CD}"/>
          </ac:spMkLst>
        </pc:spChg>
        <pc:picChg chg="add mod">
          <ac:chgData name="Alicia Grega" userId="b38d7653046671b7" providerId="LiveId" clId="{D88016C8-8C3D-4CB8-BC78-75E18940FCF1}" dt="2022-01-19T12:53:36.153" v="2485" actId="962"/>
          <ac:picMkLst>
            <pc:docMk/>
            <pc:sldMk cId="946184982" sldId="261"/>
            <ac:picMk id="9" creationId="{6E670B58-D175-4481-8399-26B43604F1E0}"/>
          </ac:picMkLst>
        </pc:picChg>
      </pc:sldChg>
      <pc:sldChg chg="addSp modSp mod">
        <pc:chgData name="Alicia Grega" userId="b38d7653046671b7" providerId="LiveId" clId="{D88016C8-8C3D-4CB8-BC78-75E18940FCF1}" dt="2022-01-19T13:17:36.399" v="3807" actId="1076"/>
        <pc:sldMkLst>
          <pc:docMk/>
          <pc:sldMk cId="149153980" sldId="262"/>
        </pc:sldMkLst>
        <pc:spChg chg="mod">
          <ac:chgData name="Alicia Grega" userId="b38d7653046671b7" providerId="LiveId" clId="{D88016C8-8C3D-4CB8-BC78-75E18940FCF1}" dt="2022-01-19T13:17:32.723" v="3806" actId="1076"/>
          <ac:spMkLst>
            <pc:docMk/>
            <pc:sldMk cId="149153980" sldId="262"/>
            <ac:spMk id="4" creationId="{6AE06D39-B01D-9E48-8453-4D4714D4BCCA}"/>
          </ac:spMkLst>
        </pc:spChg>
        <pc:spChg chg="mod">
          <ac:chgData name="Alicia Grega" userId="b38d7653046671b7" providerId="LiveId" clId="{D88016C8-8C3D-4CB8-BC78-75E18940FCF1}" dt="2022-01-19T13:17:36.399" v="3807" actId="1076"/>
          <ac:spMkLst>
            <pc:docMk/>
            <pc:sldMk cId="149153980" sldId="262"/>
            <ac:spMk id="5" creationId="{58287D7E-5FCC-694A-A064-ABA69DD999D4}"/>
          </ac:spMkLst>
        </pc:spChg>
        <pc:picChg chg="add mod">
          <ac:chgData name="Alicia Grega" userId="b38d7653046671b7" providerId="LiveId" clId="{D88016C8-8C3D-4CB8-BC78-75E18940FCF1}" dt="2022-01-19T13:16:16.701" v="3796" actId="1076"/>
          <ac:picMkLst>
            <pc:docMk/>
            <pc:sldMk cId="149153980" sldId="262"/>
            <ac:picMk id="3" creationId="{F7D02F85-12F3-4F79-A359-4BF2358C01D4}"/>
          </ac:picMkLst>
        </pc:picChg>
      </pc:sldChg>
      <pc:sldChg chg="addSp delSp modSp mod">
        <pc:chgData name="Alicia Grega" userId="b38d7653046671b7" providerId="LiveId" clId="{D88016C8-8C3D-4CB8-BC78-75E18940FCF1}" dt="2022-01-19T13:26:27.788" v="4147" actId="1076"/>
        <pc:sldMkLst>
          <pc:docMk/>
          <pc:sldMk cId="2036238969" sldId="263"/>
        </pc:sldMkLst>
        <pc:spChg chg="add del">
          <ac:chgData name="Alicia Grega" userId="b38d7653046671b7" providerId="LiveId" clId="{D88016C8-8C3D-4CB8-BC78-75E18940FCF1}" dt="2022-01-19T00:15:30.577" v="6" actId="21"/>
          <ac:spMkLst>
            <pc:docMk/>
            <pc:sldMk cId="2036238969" sldId="263"/>
            <ac:spMk id="2" creationId="{8E6050F3-D95D-3C4F-9E24-FC2B10F4ADDD}"/>
          </ac:spMkLst>
        </pc:spChg>
        <pc:spChg chg="del mod">
          <ac:chgData name="Alicia Grega" userId="b38d7653046671b7" providerId="LiveId" clId="{D88016C8-8C3D-4CB8-BC78-75E18940FCF1}" dt="2022-01-19T00:16:39.809" v="30"/>
          <ac:spMkLst>
            <pc:docMk/>
            <pc:sldMk cId="2036238969" sldId="263"/>
            <ac:spMk id="3" creationId="{BE894583-BDF8-9049-A684-0F063042E97D}"/>
          </ac:spMkLst>
        </pc:spChg>
        <pc:spChg chg="add del mod">
          <ac:chgData name="Alicia Grega" userId="b38d7653046671b7" providerId="LiveId" clId="{D88016C8-8C3D-4CB8-BC78-75E18940FCF1}" dt="2022-01-19T00:15:15.667" v="4" actId="478"/>
          <ac:spMkLst>
            <pc:docMk/>
            <pc:sldMk cId="2036238969" sldId="263"/>
            <ac:spMk id="6" creationId="{D56F73C2-03A2-47FF-9BB2-F4111F1CF9C8}"/>
          </ac:spMkLst>
        </pc:spChg>
        <pc:spChg chg="add del mod">
          <ac:chgData name="Alicia Grega" userId="b38d7653046671b7" providerId="LiveId" clId="{D88016C8-8C3D-4CB8-BC78-75E18940FCF1}" dt="2022-01-19T00:16:30.915" v="29" actId="21"/>
          <ac:spMkLst>
            <pc:docMk/>
            <pc:sldMk cId="2036238969" sldId="263"/>
            <ac:spMk id="9" creationId="{827D19B1-6C6B-42D1-B529-A353D8570D43}"/>
          </ac:spMkLst>
        </pc:spChg>
        <pc:spChg chg="add del mod">
          <ac:chgData name="Alicia Grega" userId="b38d7653046671b7" providerId="LiveId" clId="{D88016C8-8C3D-4CB8-BC78-75E18940FCF1}" dt="2022-01-19T00:16:46.902" v="31"/>
          <ac:spMkLst>
            <pc:docMk/>
            <pc:sldMk cId="2036238969" sldId="263"/>
            <ac:spMk id="14" creationId="{D792028B-5FD2-4D34-A845-331BA4FD8C1F}"/>
          </ac:spMkLst>
        </pc:spChg>
        <pc:spChg chg="add del mod">
          <ac:chgData name="Alicia Grega" userId="b38d7653046671b7" providerId="LiveId" clId="{D88016C8-8C3D-4CB8-BC78-75E18940FCF1}" dt="2022-01-19T00:16:59.345" v="32" actId="21"/>
          <ac:spMkLst>
            <pc:docMk/>
            <pc:sldMk cId="2036238969" sldId="263"/>
            <ac:spMk id="15" creationId="{D694C537-471F-4E17-A42D-FC400F6FA7F5}"/>
          </ac:spMkLst>
        </pc:spChg>
        <pc:spChg chg="add mod">
          <ac:chgData name="Alicia Grega" userId="b38d7653046671b7" providerId="LiveId" clId="{D88016C8-8C3D-4CB8-BC78-75E18940FCF1}" dt="2022-01-19T13:23:52.734" v="4050" actId="1076"/>
          <ac:spMkLst>
            <pc:docMk/>
            <pc:sldMk cId="2036238969" sldId="263"/>
            <ac:spMk id="17" creationId="{562A987B-526A-425B-B82B-15266605D875}"/>
          </ac:spMkLst>
        </pc:spChg>
        <pc:spChg chg="add mod">
          <ac:chgData name="Alicia Grega" userId="b38d7653046671b7" providerId="LiveId" clId="{D88016C8-8C3D-4CB8-BC78-75E18940FCF1}" dt="2022-01-19T13:26:27.788" v="4147" actId="1076"/>
          <ac:spMkLst>
            <pc:docMk/>
            <pc:sldMk cId="2036238969" sldId="263"/>
            <ac:spMk id="22" creationId="{E12999F9-485C-48CD-804C-37D4DDA0F09F}"/>
          </ac:spMkLst>
        </pc:spChg>
        <pc:picChg chg="add mod">
          <ac:chgData name="Alicia Grega" userId="b38d7653046671b7" providerId="LiveId" clId="{D88016C8-8C3D-4CB8-BC78-75E18940FCF1}" dt="2022-01-19T13:26:26.643" v="4146" actId="1076"/>
          <ac:picMkLst>
            <pc:docMk/>
            <pc:sldMk cId="2036238969" sldId="263"/>
            <ac:picMk id="21" creationId="{684CBEBC-5738-43E0-95D3-7AEE5A7FFA21}"/>
          </ac:picMkLst>
        </pc:picChg>
        <pc:inkChg chg="add del">
          <ac:chgData name="Alicia Grega" userId="b38d7653046671b7" providerId="LiveId" clId="{D88016C8-8C3D-4CB8-BC78-75E18940FCF1}" dt="2022-01-19T00:15:16.535" v="5" actId="9405"/>
          <ac:inkMkLst>
            <pc:docMk/>
            <pc:sldMk cId="2036238969" sldId="263"/>
            <ac:inkMk id="4" creationId="{E4D6A284-D488-4AF7-90A8-DB10D98F667C}"/>
          </ac:inkMkLst>
        </pc:inkChg>
        <pc:inkChg chg="add del">
          <ac:chgData name="Alicia Grega" userId="b38d7653046671b7" providerId="LiveId" clId="{D88016C8-8C3D-4CB8-BC78-75E18940FCF1}" dt="2022-01-19T00:15:14.559" v="3" actId="9405"/>
          <ac:inkMkLst>
            <pc:docMk/>
            <pc:sldMk cId="2036238969" sldId="263"/>
            <ac:inkMk id="7" creationId="{D7503CD0-18FD-42A5-A0A5-92AE474B8002}"/>
          </ac:inkMkLst>
        </pc:inkChg>
        <pc:inkChg chg="add del">
          <ac:chgData name="Alicia Grega" userId="b38d7653046671b7" providerId="LiveId" clId="{D88016C8-8C3D-4CB8-BC78-75E18940FCF1}" dt="2022-01-19T00:16:27.687" v="27" actId="9405"/>
          <ac:inkMkLst>
            <pc:docMk/>
            <pc:sldMk cId="2036238969" sldId="263"/>
            <ac:inkMk id="10" creationId="{83522A3A-7C2D-4618-86C3-2DAE2AF6A9D5}"/>
          </ac:inkMkLst>
        </pc:inkChg>
        <pc:inkChg chg="add del">
          <ac:chgData name="Alicia Grega" userId="b38d7653046671b7" providerId="LiveId" clId="{D88016C8-8C3D-4CB8-BC78-75E18940FCF1}" dt="2022-01-19T00:16:06.872" v="16" actId="9405"/>
          <ac:inkMkLst>
            <pc:docMk/>
            <pc:sldMk cId="2036238969" sldId="263"/>
            <ac:inkMk id="11" creationId="{088725BD-CC04-4F04-897B-B25EAC6393F2}"/>
          </ac:inkMkLst>
        </pc:inkChg>
        <pc:inkChg chg="add del">
          <ac:chgData name="Alicia Grega" userId="b38d7653046671b7" providerId="LiveId" clId="{D88016C8-8C3D-4CB8-BC78-75E18940FCF1}" dt="2022-01-19T00:16:26.604" v="26" actId="9405"/>
          <ac:inkMkLst>
            <pc:docMk/>
            <pc:sldMk cId="2036238969" sldId="263"/>
            <ac:inkMk id="12" creationId="{129606A7-7072-427E-B01A-4ECDFEECC2C2}"/>
          </ac:inkMkLst>
        </pc:inkChg>
        <pc:inkChg chg="add del">
          <ac:chgData name="Alicia Grega" userId="b38d7653046671b7" providerId="LiveId" clId="{D88016C8-8C3D-4CB8-BC78-75E18940FCF1}" dt="2022-01-19T00:16:25.469" v="25" actId="9405"/>
          <ac:inkMkLst>
            <pc:docMk/>
            <pc:sldMk cId="2036238969" sldId="263"/>
            <ac:inkMk id="13" creationId="{3551BF3B-1A11-4767-B879-A409ADE45E7A}"/>
          </ac:inkMkLst>
        </pc:inkChg>
        <pc:inkChg chg="add del">
          <ac:chgData name="Alicia Grega" userId="b38d7653046671b7" providerId="LiveId" clId="{D88016C8-8C3D-4CB8-BC78-75E18940FCF1}" dt="2022-01-19T00:17:32.141" v="34" actId="9405"/>
          <ac:inkMkLst>
            <pc:docMk/>
            <pc:sldMk cId="2036238969" sldId="263"/>
            <ac:inkMk id="16" creationId="{746548C6-2B6A-4F6F-811B-9F70C9B2BC8B}"/>
          </ac:inkMkLst>
        </pc:inkChg>
        <pc:inkChg chg="add">
          <ac:chgData name="Alicia Grega" userId="b38d7653046671b7" providerId="LiveId" clId="{D88016C8-8C3D-4CB8-BC78-75E18940FCF1}" dt="2022-01-19T00:17:59.311" v="36" actId="9405"/>
          <ac:inkMkLst>
            <pc:docMk/>
            <pc:sldMk cId="2036238969" sldId="263"/>
            <ac:inkMk id="18" creationId="{71EEE34A-5089-4361-BB9F-9D5DA9A0E6CE}"/>
          </ac:inkMkLst>
        </pc:inkChg>
        <pc:inkChg chg="add del">
          <ac:chgData name="Alicia Grega" userId="b38d7653046671b7" providerId="LiveId" clId="{D88016C8-8C3D-4CB8-BC78-75E18940FCF1}" dt="2022-01-19T00:18:16.852" v="40" actId="9405"/>
          <ac:inkMkLst>
            <pc:docMk/>
            <pc:sldMk cId="2036238969" sldId="263"/>
            <ac:inkMk id="19" creationId="{FC2FE632-1CB5-4083-9351-F11B379D37DA}"/>
          </ac:inkMkLst>
        </pc:inkChg>
      </pc:sldChg>
      <pc:sldChg chg="addSp modSp mod ord">
        <pc:chgData name="Alicia Grega" userId="b38d7653046671b7" providerId="LiveId" clId="{D88016C8-8C3D-4CB8-BC78-75E18940FCF1}" dt="2022-01-19T13:31:48.226" v="4327" actId="1076"/>
        <pc:sldMkLst>
          <pc:docMk/>
          <pc:sldMk cId="3313402271" sldId="264"/>
        </pc:sldMkLst>
        <pc:spChg chg="mod">
          <ac:chgData name="Alicia Grega" userId="b38d7653046671b7" providerId="LiveId" clId="{D88016C8-8C3D-4CB8-BC78-75E18940FCF1}" dt="2022-01-19T13:31:48.226" v="4327" actId="1076"/>
          <ac:spMkLst>
            <pc:docMk/>
            <pc:sldMk cId="3313402271" sldId="264"/>
            <ac:spMk id="2" creationId="{B8A8EF04-CC1C-584A-AC86-8B6FE7592A1A}"/>
          </ac:spMkLst>
        </pc:spChg>
        <pc:spChg chg="mod">
          <ac:chgData name="Alicia Grega" userId="b38d7653046671b7" providerId="LiveId" clId="{D88016C8-8C3D-4CB8-BC78-75E18940FCF1}" dt="2022-01-19T13:31:45.022" v="4326" actId="1076"/>
          <ac:spMkLst>
            <pc:docMk/>
            <pc:sldMk cId="3313402271" sldId="264"/>
            <ac:spMk id="3" creationId="{1CA8E3AB-FF76-424E-97D4-BF53F76DDDBA}"/>
          </ac:spMkLst>
        </pc:spChg>
        <pc:picChg chg="add mod">
          <ac:chgData name="Alicia Grega" userId="b38d7653046671b7" providerId="LiveId" clId="{D88016C8-8C3D-4CB8-BC78-75E18940FCF1}" dt="2022-01-19T13:31:36.471" v="4324" actId="1076"/>
          <ac:picMkLst>
            <pc:docMk/>
            <pc:sldMk cId="3313402271" sldId="264"/>
            <ac:picMk id="5" creationId="{D89965D9-7609-4E4C-BF6C-CDC2E021CDE5}"/>
          </ac:picMkLst>
        </pc:picChg>
      </pc:sldChg>
      <pc:sldChg chg="del">
        <pc:chgData name="Alicia Grega" userId="b38d7653046671b7" providerId="LiveId" clId="{D88016C8-8C3D-4CB8-BC78-75E18940FCF1}" dt="2022-06-29T21:44:58.146" v="5095" actId="47"/>
        <pc:sldMkLst>
          <pc:docMk/>
          <pc:sldMk cId="2035289284" sldId="265"/>
        </pc:sldMkLst>
      </pc:sldChg>
      <pc:sldChg chg="addSp delSp modSp mod">
        <pc:chgData name="Alicia Grega" userId="b38d7653046671b7" providerId="LiveId" clId="{D88016C8-8C3D-4CB8-BC78-75E18940FCF1}" dt="2022-01-19T14:37:17.291" v="5094"/>
        <pc:sldMkLst>
          <pc:docMk/>
          <pc:sldMk cId="2611185280" sldId="266"/>
        </pc:sldMkLst>
        <pc:spChg chg="mod">
          <ac:chgData name="Alicia Grega" userId="b38d7653046671b7" providerId="LiveId" clId="{D88016C8-8C3D-4CB8-BC78-75E18940FCF1}" dt="2022-01-19T14:37:17.291" v="5094"/>
          <ac:spMkLst>
            <pc:docMk/>
            <pc:sldMk cId="2611185280" sldId="266"/>
            <ac:spMk id="3" creationId="{17559407-41AB-AD4F-B652-83F07F526072}"/>
          </ac:spMkLst>
        </pc:spChg>
        <pc:grpChg chg="mod">
          <ac:chgData name="Alicia Grega" userId="b38d7653046671b7" providerId="LiveId" clId="{D88016C8-8C3D-4CB8-BC78-75E18940FCF1}" dt="2022-01-19T00:19:14.647" v="56"/>
          <ac:grpSpMkLst>
            <pc:docMk/>
            <pc:sldMk cId="2611185280" sldId="266"/>
            <ac:grpSpMk id="6" creationId="{2B7D04DA-2DD1-4921-8676-AE3B84422085}"/>
          </ac:grpSpMkLst>
        </pc:grpChg>
        <pc:inkChg chg="add del mod">
          <ac:chgData name="Alicia Grega" userId="b38d7653046671b7" providerId="LiveId" clId="{D88016C8-8C3D-4CB8-BC78-75E18940FCF1}" dt="2022-01-19T00:19:17.116" v="57" actId="9405"/>
          <ac:inkMkLst>
            <pc:docMk/>
            <pc:sldMk cId="2611185280" sldId="266"/>
            <ac:inkMk id="4" creationId="{5ADEE61C-0654-4673-95BD-E22A4E9BFA5B}"/>
          </ac:inkMkLst>
        </pc:inkChg>
        <pc:inkChg chg="add del mod">
          <ac:chgData name="Alicia Grega" userId="b38d7653046671b7" providerId="LiveId" clId="{D88016C8-8C3D-4CB8-BC78-75E18940FCF1}" dt="2022-01-19T00:19:14.647" v="56"/>
          <ac:inkMkLst>
            <pc:docMk/>
            <pc:sldMk cId="2611185280" sldId="266"/>
            <ac:inkMk id="5" creationId="{2D2A7C22-FCED-459E-834D-1060B69574C6}"/>
          </ac:inkMkLst>
        </pc:inkChg>
      </pc:sldChg>
      <pc:sldChg chg="addSp delSp modSp mod">
        <pc:chgData name="Alicia Grega" userId="b38d7653046671b7" providerId="LiveId" clId="{D88016C8-8C3D-4CB8-BC78-75E18940FCF1}" dt="2022-01-19T13:15:20.586" v="3788" actId="1076"/>
        <pc:sldMkLst>
          <pc:docMk/>
          <pc:sldMk cId="1034513091" sldId="267"/>
        </pc:sldMkLst>
        <pc:spChg chg="mod">
          <ac:chgData name="Alicia Grega" userId="b38d7653046671b7" providerId="LiveId" clId="{D88016C8-8C3D-4CB8-BC78-75E18940FCF1}" dt="2022-01-19T12:33:17.053" v="514" actId="1076"/>
          <ac:spMkLst>
            <pc:docMk/>
            <pc:sldMk cId="1034513091" sldId="267"/>
            <ac:spMk id="2" creationId="{61B1F44B-3182-43D6-8FBB-B9B175E1312E}"/>
          </ac:spMkLst>
        </pc:spChg>
        <pc:spChg chg="mod">
          <ac:chgData name="Alicia Grega" userId="b38d7653046671b7" providerId="LiveId" clId="{D88016C8-8C3D-4CB8-BC78-75E18940FCF1}" dt="2022-01-19T12:33:24.680" v="516" actId="14100"/>
          <ac:spMkLst>
            <pc:docMk/>
            <pc:sldMk cId="1034513091" sldId="267"/>
            <ac:spMk id="3" creationId="{96721E17-CECA-48E6-A61A-5FA96213C684}"/>
          </ac:spMkLst>
        </pc:spChg>
        <pc:spChg chg="add del">
          <ac:chgData name="Alicia Grega" userId="b38d7653046671b7" providerId="LiveId" clId="{D88016C8-8C3D-4CB8-BC78-75E18940FCF1}" dt="2022-01-19T00:18:14.408" v="39" actId="22"/>
          <ac:spMkLst>
            <pc:docMk/>
            <pc:sldMk cId="1034513091" sldId="267"/>
            <ac:spMk id="5" creationId="{957CDB48-7DC7-4333-8DC6-C07D414D5662}"/>
          </ac:spMkLst>
        </pc:spChg>
        <pc:picChg chg="add mod">
          <ac:chgData name="Alicia Grega" userId="b38d7653046671b7" providerId="LiveId" clId="{D88016C8-8C3D-4CB8-BC78-75E18940FCF1}" dt="2022-01-19T13:15:20.586" v="3788" actId="1076"/>
          <ac:picMkLst>
            <pc:docMk/>
            <pc:sldMk cId="1034513091" sldId="267"/>
            <ac:picMk id="7" creationId="{48E8251B-6C10-4E96-B847-C8D3D5E50BB9}"/>
          </ac:picMkLst>
        </pc:picChg>
      </pc:sldChg>
      <pc:sldChg chg="addSp modSp new mod">
        <pc:chgData name="Alicia Grega" userId="b38d7653046671b7" providerId="LiveId" clId="{D88016C8-8C3D-4CB8-BC78-75E18940FCF1}" dt="2022-01-19T13:24:15.882" v="4053" actId="207"/>
        <pc:sldMkLst>
          <pc:docMk/>
          <pc:sldMk cId="2312432791" sldId="268"/>
        </pc:sldMkLst>
        <pc:spChg chg="mod">
          <ac:chgData name="Alicia Grega" userId="b38d7653046671b7" providerId="LiveId" clId="{D88016C8-8C3D-4CB8-BC78-75E18940FCF1}" dt="2022-01-19T13:08:44.931" v="3762" actId="207"/>
          <ac:spMkLst>
            <pc:docMk/>
            <pc:sldMk cId="2312432791" sldId="268"/>
            <ac:spMk id="2" creationId="{8EAE39E1-CDFC-4C69-9705-4686960C5DB2}"/>
          </ac:spMkLst>
        </pc:spChg>
        <pc:spChg chg="mod">
          <ac:chgData name="Alicia Grega" userId="b38d7653046671b7" providerId="LiveId" clId="{D88016C8-8C3D-4CB8-BC78-75E18940FCF1}" dt="2022-01-19T13:24:15.882" v="4053" actId="207"/>
          <ac:spMkLst>
            <pc:docMk/>
            <pc:sldMk cId="2312432791" sldId="268"/>
            <ac:spMk id="3" creationId="{D3DC33B8-593A-4FE7-A2D9-A225A91040BF}"/>
          </ac:spMkLst>
        </pc:spChg>
        <pc:picChg chg="add mod">
          <ac:chgData name="Alicia Grega" userId="b38d7653046671b7" providerId="LiveId" clId="{D88016C8-8C3D-4CB8-BC78-75E18940FCF1}" dt="2022-01-19T13:08:13.474" v="3756" actId="1076"/>
          <ac:picMkLst>
            <pc:docMk/>
            <pc:sldMk cId="2312432791" sldId="268"/>
            <ac:picMk id="6" creationId="{1929351B-3326-4157-B997-306F2EC8BCDC}"/>
          </ac:picMkLst>
        </pc:picChg>
        <pc:inkChg chg="add">
          <ac:chgData name="Alicia Grega" userId="b38d7653046671b7" providerId="LiveId" clId="{D88016C8-8C3D-4CB8-BC78-75E18940FCF1}" dt="2022-01-19T00:22:45.230" v="61" actId="9405"/>
          <ac:inkMkLst>
            <pc:docMk/>
            <pc:sldMk cId="2312432791" sldId="268"/>
            <ac:inkMk id="4" creationId="{C0D14154-E330-4F32-AC1C-9DB6A99712FA}"/>
          </ac:inkMkLst>
        </pc:inkChg>
      </pc:sldChg>
      <pc:sldChg chg="addSp delSp modSp new mod ord">
        <pc:chgData name="Alicia Grega" userId="b38d7653046671b7" providerId="LiveId" clId="{D88016C8-8C3D-4CB8-BC78-75E18940FCF1}" dt="2022-01-19T13:26:38.398" v="4149"/>
        <pc:sldMkLst>
          <pc:docMk/>
          <pc:sldMk cId="1578904470" sldId="269"/>
        </pc:sldMkLst>
        <pc:spChg chg="del">
          <ac:chgData name="Alicia Grega" userId="b38d7653046671b7" providerId="LiveId" clId="{D88016C8-8C3D-4CB8-BC78-75E18940FCF1}" dt="2022-01-19T00:26:03.218" v="72" actId="26606"/>
          <ac:spMkLst>
            <pc:docMk/>
            <pc:sldMk cId="1578904470" sldId="269"/>
            <ac:spMk id="2" creationId="{23346F8E-E4F4-497D-A0C5-571E786D32E4}"/>
          </ac:spMkLst>
        </pc:spChg>
        <pc:spChg chg="del">
          <ac:chgData name="Alicia Grega" userId="b38d7653046671b7" providerId="LiveId" clId="{D88016C8-8C3D-4CB8-BC78-75E18940FCF1}" dt="2022-01-19T00:25:55.536" v="71" actId="22"/>
          <ac:spMkLst>
            <pc:docMk/>
            <pc:sldMk cId="1578904470" sldId="269"/>
            <ac:spMk id="3" creationId="{8144EA9F-49E9-4BA1-8AC9-F2114FFAA834}"/>
          </ac:spMkLst>
        </pc:spChg>
        <pc:picChg chg="add mod ord">
          <ac:chgData name="Alicia Grega" userId="b38d7653046671b7" providerId="LiveId" clId="{D88016C8-8C3D-4CB8-BC78-75E18940FCF1}" dt="2022-01-19T00:26:03.218" v="72" actId="26606"/>
          <ac:picMkLst>
            <pc:docMk/>
            <pc:sldMk cId="1578904470" sldId="269"/>
            <ac:picMk id="5" creationId="{A94C9451-7FD5-47F8-95E8-60035774310C}"/>
          </ac:picMkLst>
        </pc:picChg>
      </pc:sldChg>
      <pc:sldChg chg="addSp modSp new mod modClrScheme chgLayout">
        <pc:chgData name="Alicia Grega" userId="b38d7653046671b7" providerId="LiveId" clId="{D88016C8-8C3D-4CB8-BC78-75E18940FCF1}" dt="2022-01-19T13:57:49.940" v="4637" actId="207"/>
        <pc:sldMkLst>
          <pc:docMk/>
          <pc:sldMk cId="460274245" sldId="270"/>
        </pc:sldMkLst>
        <pc:spChg chg="mod">
          <ac:chgData name="Alicia Grega" userId="b38d7653046671b7" providerId="LiveId" clId="{D88016C8-8C3D-4CB8-BC78-75E18940FCF1}" dt="2022-01-19T12:53:13.274" v="2480" actId="26606"/>
          <ac:spMkLst>
            <pc:docMk/>
            <pc:sldMk cId="460274245" sldId="270"/>
            <ac:spMk id="2" creationId="{37C95A97-5396-46D2-A0A7-4033E5407878}"/>
          </ac:spMkLst>
        </pc:spChg>
        <pc:spChg chg="mod">
          <ac:chgData name="Alicia Grega" userId="b38d7653046671b7" providerId="LiveId" clId="{D88016C8-8C3D-4CB8-BC78-75E18940FCF1}" dt="2022-01-19T13:57:49.940" v="4637" actId="207"/>
          <ac:spMkLst>
            <pc:docMk/>
            <pc:sldMk cId="460274245" sldId="270"/>
            <ac:spMk id="3" creationId="{6160D27C-8C21-42BA-A6E8-E1F1C6117981}"/>
          </ac:spMkLst>
        </pc:spChg>
        <pc:picChg chg="add mod">
          <ac:chgData name="Alicia Grega" userId="b38d7653046671b7" providerId="LiveId" clId="{D88016C8-8C3D-4CB8-BC78-75E18940FCF1}" dt="2022-01-19T12:53:13.274" v="2480" actId="26606"/>
          <ac:picMkLst>
            <pc:docMk/>
            <pc:sldMk cId="460274245" sldId="270"/>
            <ac:picMk id="5" creationId="{B76B8973-EE4F-41EA-85B2-68531961DC6D}"/>
          </ac:picMkLst>
        </pc:picChg>
      </pc:sldChg>
      <pc:sldChg chg="addSp delSp modSp new mod ord">
        <pc:chgData name="Alicia Grega" userId="b38d7653046671b7" providerId="LiveId" clId="{D88016C8-8C3D-4CB8-BC78-75E18940FCF1}" dt="2022-01-19T13:26:51.791" v="4153"/>
        <pc:sldMkLst>
          <pc:docMk/>
          <pc:sldMk cId="309883227" sldId="271"/>
        </pc:sldMkLst>
        <pc:spChg chg="mod">
          <ac:chgData name="Alicia Grega" userId="b38d7653046671b7" providerId="LiveId" clId="{D88016C8-8C3D-4CB8-BC78-75E18940FCF1}" dt="2022-01-19T12:47:04.015" v="2071" actId="20577"/>
          <ac:spMkLst>
            <pc:docMk/>
            <pc:sldMk cId="309883227" sldId="271"/>
            <ac:spMk id="2" creationId="{3FE98052-5AC6-4376-A90C-F12E1BA6318A}"/>
          </ac:spMkLst>
        </pc:spChg>
        <pc:spChg chg="del mod">
          <ac:chgData name="Alicia Grega" userId="b38d7653046671b7" providerId="LiveId" clId="{D88016C8-8C3D-4CB8-BC78-75E18940FCF1}" dt="2022-01-19T12:45:06.265" v="1922" actId="931"/>
          <ac:spMkLst>
            <pc:docMk/>
            <pc:sldMk cId="309883227" sldId="271"/>
            <ac:spMk id="3" creationId="{55A4BE64-4552-4DB0-B53B-AFF1AC79103E}"/>
          </ac:spMkLst>
        </pc:spChg>
        <pc:spChg chg="mod">
          <ac:chgData name="Alicia Grega" userId="b38d7653046671b7" providerId="LiveId" clId="{D88016C8-8C3D-4CB8-BC78-75E18940FCF1}" dt="2022-01-19T13:14:33.470" v="3780" actId="1076"/>
          <ac:spMkLst>
            <pc:docMk/>
            <pc:sldMk cId="309883227" sldId="271"/>
            <ac:spMk id="4" creationId="{4CBF0442-6A54-48AB-AFA1-3C15928263A1}"/>
          </ac:spMkLst>
        </pc:spChg>
        <pc:picChg chg="add mod">
          <ac:chgData name="Alicia Grega" userId="b38d7653046671b7" providerId="LiveId" clId="{D88016C8-8C3D-4CB8-BC78-75E18940FCF1}" dt="2022-01-19T13:14:36.266" v="3781" actId="1076"/>
          <ac:picMkLst>
            <pc:docMk/>
            <pc:sldMk cId="309883227" sldId="271"/>
            <ac:picMk id="7" creationId="{522FB102-3A83-47D2-B6B0-989580F5D194}"/>
          </ac:picMkLst>
        </pc:picChg>
        <pc:inkChg chg="add">
          <ac:chgData name="Alicia Grega" userId="b38d7653046671b7" providerId="LiveId" clId="{D88016C8-8C3D-4CB8-BC78-75E18940FCF1}" dt="2022-01-19T00:28:27.996" v="79" actId="9405"/>
          <ac:inkMkLst>
            <pc:docMk/>
            <pc:sldMk cId="309883227" sldId="271"/>
            <ac:inkMk id="5" creationId="{568B12EC-7006-437F-88D1-F7370341319D}"/>
          </ac:inkMkLst>
        </pc:inkChg>
      </pc:sldChg>
      <pc:sldChg chg="addSp modSp new mod ord">
        <pc:chgData name="Alicia Grega" userId="b38d7653046671b7" providerId="LiveId" clId="{D88016C8-8C3D-4CB8-BC78-75E18940FCF1}" dt="2022-01-19T13:26:54.623" v="4155"/>
        <pc:sldMkLst>
          <pc:docMk/>
          <pc:sldMk cId="3677424082" sldId="272"/>
        </pc:sldMkLst>
        <pc:spChg chg="mod">
          <ac:chgData name="Alicia Grega" userId="b38d7653046671b7" providerId="LiveId" clId="{D88016C8-8C3D-4CB8-BC78-75E18940FCF1}" dt="2022-01-19T13:14:14.504" v="3777" actId="207"/>
          <ac:spMkLst>
            <pc:docMk/>
            <pc:sldMk cId="3677424082" sldId="272"/>
            <ac:spMk id="2" creationId="{0939F441-A19E-47B4-86C0-3571F39E3DE4}"/>
          </ac:spMkLst>
        </pc:spChg>
        <pc:spChg chg="mod">
          <ac:chgData name="Alicia Grega" userId="b38d7653046671b7" providerId="LiveId" clId="{D88016C8-8C3D-4CB8-BC78-75E18940FCF1}" dt="2022-01-19T13:10:39.520" v="3769" actId="27636"/>
          <ac:spMkLst>
            <pc:docMk/>
            <pc:sldMk cId="3677424082" sldId="272"/>
            <ac:spMk id="3" creationId="{3A6AB131-CDAD-4D76-9CA1-B78AAA116066}"/>
          </ac:spMkLst>
        </pc:spChg>
        <pc:picChg chg="add mod">
          <ac:chgData name="Alicia Grega" userId="b38d7653046671b7" providerId="LiveId" clId="{D88016C8-8C3D-4CB8-BC78-75E18940FCF1}" dt="2022-01-19T13:13:59.162" v="3772" actId="27614"/>
          <ac:picMkLst>
            <pc:docMk/>
            <pc:sldMk cId="3677424082" sldId="272"/>
            <ac:picMk id="5" creationId="{DCFECEF4-F7F8-4B3D-97F5-E5C2E8514C9E}"/>
          </ac:picMkLst>
        </pc:picChg>
      </pc:sldChg>
      <pc:sldChg chg="addSp delSp modSp new mod modAnim">
        <pc:chgData name="Alicia Grega" userId="b38d7653046671b7" providerId="LiveId" clId="{D88016C8-8C3D-4CB8-BC78-75E18940FCF1}" dt="2022-01-19T13:40:38.597" v="4333" actId="1076"/>
        <pc:sldMkLst>
          <pc:docMk/>
          <pc:sldMk cId="3018025022" sldId="273"/>
        </pc:sldMkLst>
        <pc:spChg chg="del">
          <ac:chgData name="Alicia Grega" userId="b38d7653046671b7" providerId="LiveId" clId="{D88016C8-8C3D-4CB8-BC78-75E18940FCF1}" dt="2022-01-19T13:40:05.377" v="4329" actId="478"/>
          <ac:spMkLst>
            <pc:docMk/>
            <pc:sldMk cId="3018025022" sldId="273"/>
            <ac:spMk id="2" creationId="{D9B16A55-8878-46EC-A573-905B00EE2867}"/>
          </ac:spMkLst>
        </pc:spChg>
        <pc:picChg chg="add mod">
          <ac:chgData name="Alicia Grega" userId="b38d7653046671b7" providerId="LiveId" clId="{D88016C8-8C3D-4CB8-BC78-75E18940FCF1}" dt="2022-01-19T13:40:38.597" v="4333" actId="1076"/>
          <ac:picMkLst>
            <pc:docMk/>
            <pc:sldMk cId="3018025022" sldId="273"/>
            <ac:picMk id="3" creationId="{E7A477A6-BF0C-4FC5-B593-65410015F860}"/>
          </ac:picMkLst>
        </pc:picChg>
      </pc:sldChg>
      <pc:sldChg chg="addSp delSp modSp new mod">
        <pc:chgData name="Alicia Grega" userId="b38d7653046671b7" providerId="LiveId" clId="{D88016C8-8C3D-4CB8-BC78-75E18940FCF1}" dt="2022-01-19T14:11:32.828" v="4959" actId="14100"/>
        <pc:sldMkLst>
          <pc:docMk/>
          <pc:sldMk cId="2895276103" sldId="274"/>
        </pc:sldMkLst>
        <pc:spChg chg="mod">
          <ac:chgData name="Alicia Grega" userId="b38d7653046671b7" providerId="LiveId" clId="{D88016C8-8C3D-4CB8-BC78-75E18940FCF1}" dt="2022-01-19T14:09:28.650" v="4666" actId="20577"/>
          <ac:spMkLst>
            <pc:docMk/>
            <pc:sldMk cId="2895276103" sldId="274"/>
            <ac:spMk id="2" creationId="{B1959D11-05A2-4DC4-92EF-6F445E808D73}"/>
          </ac:spMkLst>
        </pc:spChg>
        <pc:spChg chg="mod">
          <ac:chgData name="Alicia Grega" userId="b38d7653046671b7" providerId="LiveId" clId="{D88016C8-8C3D-4CB8-BC78-75E18940FCF1}" dt="2022-01-19T14:11:32.828" v="4959" actId="14100"/>
          <ac:spMkLst>
            <pc:docMk/>
            <pc:sldMk cId="2895276103" sldId="274"/>
            <ac:spMk id="3" creationId="{E65F239D-31F0-4E8C-B7FD-6655026EB89A}"/>
          </ac:spMkLst>
        </pc:spChg>
        <pc:spChg chg="del mod">
          <ac:chgData name="Alicia Grega" userId="b38d7653046671b7" providerId="LiveId" clId="{D88016C8-8C3D-4CB8-BC78-75E18940FCF1}" dt="2022-01-19T14:11:10.278" v="4953" actId="478"/>
          <ac:spMkLst>
            <pc:docMk/>
            <pc:sldMk cId="2895276103" sldId="274"/>
            <ac:spMk id="4" creationId="{48BE9416-0E46-4CEA-8557-1237405CEAD9}"/>
          </ac:spMkLst>
        </pc:spChg>
        <pc:picChg chg="add mod">
          <ac:chgData name="Alicia Grega" userId="b38d7653046671b7" providerId="LiveId" clId="{D88016C8-8C3D-4CB8-BC78-75E18940FCF1}" dt="2022-01-19T14:11:28.417" v="4958" actId="1076"/>
          <ac:picMkLst>
            <pc:docMk/>
            <pc:sldMk cId="2895276103" sldId="274"/>
            <ac:picMk id="6" creationId="{A6FD4B7A-EB6E-418E-9FE4-904F0556E0BE}"/>
          </ac:picMkLst>
        </pc:picChg>
      </pc:sldChg>
      <pc:sldChg chg="addSp delSp modSp new mod modAnim modNotesTx">
        <pc:chgData name="Alicia Grega" userId="b38d7653046671b7" providerId="LiveId" clId="{D88016C8-8C3D-4CB8-BC78-75E18940FCF1}" dt="2022-01-19T14:36:12.991" v="5092"/>
        <pc:sldMkLst>
          <pc:docMk/>
          <pc:sldMk cId="239417582" sldId="275"/>
        </pc:sldMkLst>
        <pc:spChg chg="mod">
          <ac:chgData name="Alicia Grega" userId="b38d7653046671b7" providerId="LiveId" clId="{D88016C8-8C3D-4CB8-BC78-75E18940FCF1}" dt="2022-01-19T14:34:48.914" v="5089" actId="6549"/>
          <ac:spMkLst>
            <pc:docMk/>
            <pc:sldMk cId="239417582" sldId="275"/>
            <ac:spMk id="2" creationId="{EA12999C-D39F-484C-8293-24369199C909}"/>
          </ac:spMkLst>
        </pc:spChg>
        <pc:spChg chg="del">
          <ac:chgData name="Alicia Grega" userId="b38d7653046671b7" providerId="LiveId" clId="{D88016C8-8C3D-4CB8-BC78-75E18940FCF1}" dt="2022-01-19T14:29:27.703" v="4966" actId="478"/>
          <ac:spMkLst>
            <pc:docMk/>
            <pc:sldMk cId="239417582" sldId="275"/>
            <ac:spMk id="3" creationId="{4B06895D-90E9-4C91-9541-3B931139F7ED}"/>
          </ac:spMkLst>
        </pc:spChg>
        <pc:picChg chg="add mod">
          <ac:chgData name="Alicia Grega" userId="b38d7653046671b7" providerId="LiveId" clId="{D88016C8-8C3D-4CB8-BC78-75E18940FCF1}" dt="2022-01-19T14:35:00.984" v="5090" actId="1076"/>
          <ac:picMkLst>
            <pc:docMk/>
            <pc:sldMk cId="239417582" sldId="275"/>
            <ac:picMk id="4" creationId="{86260640-3722-41E4-9070-A48EF2FDF8B2}"/>
          </ac:picMkLst>
        </pc:picChg>
      </pc:sldChg>
      <pc:sldChg chg="addSp delSp modSp new mod modAnim modNotesTx">
        <pc:chgData name="Alicia Grega" userId="b38d7653046671b7" providerId="LiveId" clId="{D88016C8-8C3D-4CB8-BC78-75E18940FCF1}" dt="2022-01-19T14:35:56.609" v="5091"/>
        <pc:sldMkLst>
          <pc:docMk/>
          <pc:sldMk cId="3126136300" sldId="276"/>
        </pc:sldMkLst>
        <pc:spChg chg="mod">
          <ac:chgData name="Alicia Grega" userId="b38d7653046671b7" providerId="LiveId" clId="{D88016C8-8C3D-4CB8-BC78-75E18940FCF1}" dt="2022-01-19T14:34:41.940" v="5087" actId="1076"/>
          <ac:spMkLst>
            <pc:docMk/>
            <pc:sldMk cId="3126136300" sldId="276"/>
            <ac:spMk id="2" creationId="{16069585-F4B2-4231-8552-DFCA54797C6A}"/>
          </ac:spMkLst>
        </pc:spChg>
        <pc:spChg chg="del">
          <ac:chgData name="Alicia Grega" userId="b38d7653046671b7" providerId="LiveId" clId="{D88016C8-8C3D-4CB8-BC78-75E18940FCF1}" dt="2022-01-19T14:34:16.574" v="5082" actId="478"/>
          <ac:spMkLst>
            <pc:docMk/>
            <pc:sldMk cId="3126136300" sldId="276"/>
            <ac:spMk id="3" creationId="{0E3BA983-5AD0-461C-BC0F-64BC8DAEC478}"/>
          </ac:spMkLst>
        </pc:spChg>
        <pc:picChg chg="add mod">
          <ac:chgData name="Alicia Grega" userId="b38d7653046671b7" providerId="LiveId" clId="{D88016C8-8C3D-4CB8-BC78-75E18940FCF1}" dt="2022-01-19T14:34:45.064" v="5088" actId="1076"/>
          <ac:picMkLst>
            <pc:docMk/>
            <pc:sldMk cId="3126136300" sldId="276"/>
            <ac:picMk id="4" creationId="{AB7A2FF4-C25E-408B-86F0-625623F1FA0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D4126E-A84F-5548-96D9-F9CB7AB892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44266C3-9A7C-EF48-B421-D527A952DF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8AEF85-080C-F740-8DCF-ACEBF6FD84DB}" type="datetimeFigureOut">
              <a:rPr lang="en-US" smtClean="0"/>
              <a:t>6/29/2022</a:t>
            </a:fld>
            <a:endParaRPr lang="en-US"/>
          </a:p>
        </p:txBody>
      </p:sp>
      <p:sp>
        <p:nvSpPr>
          <p:cNvPr id="4" name="Footer Placeholder 3">
            <a:extLst>
              <a:ext uri="{FF2B5EF4-FFF2-40B4-BE49-F238E27FC236}">
                <a16:creationId xmlns:a16="http://schemas.microsoft.com/office/drawing/2014/main" id="{AF5B4653-7B61-8C4D-B393-86CFD63050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DE4E615-5EAE-D24B-991F-6AAF155D38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8726B6-83F6-164C-8615-D21CFEFF46C2}" type="slidenum">
              <a:rPr lang="en-US" smtClean="0"/>
              <a:t>‹#›</a:t>
            </a:fld>
            <a:endParaRPr lang="en-US"/>
          </a:p>
        </p:txBody>
      </p:sp>
    </p:spTree>
    <p:extLst>
      <p:ext uri="{BB962C8B-B14F-4D97-AF65-F5344CB8AC3E}">
        <p14:creationId xmlns:p14="http://schemas.microsoft.com/office/powerpoint/2010/main" val="152638104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9T00:17:59.311"/>
    </inkml:context>
    <inkml:brush xml:id="br0">
      <inkml:brushProperty name="width" value="0.05" units="cm"/>
      <inkml:brushProperty name="height" value="0.05" units="cm"/>
      <inkml:brushProperty name="color" value="#5B2D90"/>
    </inkml:brush>
  </inkml:definitions>
  <inkml:trace contextRef="#ctx0" brushRef="#br0">1 1 13359 0 0,'0'0'1424'0'0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9T00:22:45.230"/>
    </inkml:context>
    <inkml:brush xml:id="br0">
      <inkml:brushProperty name="width" value="0.05" units="cm"/>
      <inkml:brushProperty name="height" value="0.05" units="cm"/>
      <inkml:brushProperty name="color" value="#5B2D90"/>
    </inkml:brush>
  </inkml:definitions>
  <inkml:trace contextRef="#ctx0" brushRef="#br0">104 55 4607 0 0,'-1'-1'354'0'0,"-5"-3"-220"0"0,5 3 317 0 0,-3 1-253 0 0,3-2-160 0 0,0 1 0 0 0,0 0 1 0 0,0 0-1 0 0,0 0 0 0 0,0 0 0 0 0,0 1 0 0 0,-1-1 0 0 0,1 0 1 0 0,0 0-1 0 0,0 1 0 0 0,-3-2 0 0 0,-3-1 37 0 0,-3-1 23 0 0,8 4-74 0 0,0-1 0 0 0,0 0 0 0 0,-1 0 0 0 0,1 0 0 0 0,0 0 0 0 0,0 0 0 0 0,-4-12 8284 0 0,29 12-8233 0 0,-17 0 2621 0 0,-7 0-2641 0 0,-2-5-57 0 0,3 5-56 0 0,-3 4-132 0 0,-7 8 165 0 0,7-9-40 0 0,1 1-297 0 0,-8 7 237 0 0,7-7-124 0 0,0-1-377 0 0,-9 7 258 0 0,9-6-201 0 0,0 0-87 0 0,-8 9-829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9T00:28:27.996"/>
    </inkml:context>
    <inkml:brush xml:id="br0">
      <inkml:brushProperty name="width" value="0.05" units="cm"/>
      <inkml:brushProperty name="height" value="0.05" units="cm"/>
      <inkml:brushProperty name="color" value="#5B2D90"/>
    </inkml:brush>
  </inkml:definitions>
  <inkml:trace contextRef="#ctx0" brushRef="#br0">0 73 5063 0 0,'21'-14'2968'0'0,"-1"-1"-1"0"0,28-27 1 0 0,-47 41-2920 0 0,-1 1 143 0 0,-2 2-87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F684AC-E165-4AB8-9D5A-7D3E21DE97D0}" type="datetimeFigureOut">
              <a:rPr lang="en-US" smtClean="0"/>
              <a:t>6/29/2022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0070C6-3F6C-4958-816C-FED4AC0E2A68}" type="slidenum">
              <a:rPr lang="en-US" smtClean="0"/>
              <a:t>‹#›</a:t>
            </a:fld>
            <a:endParaRPr lang="en-US"/>
          </a:p>
        </p:txBody>
      </p:sp>
    </p:spTree>
    <p:extLst>
      <p:ext uri="{BB962C8B-B14F-4D97-AF65-F5344CB8AC3E}">
        <p14:creationId xmlns:p14="http://schemas.microsoft.com/office/powerpoint/2010/main" val="2199638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A3033"/>
                </a:solidFill>
                <a:effectLst/>
                <a:latin typeface="Georgia" panose="02040502050405020303" pitchFamily="18" charset="0"/>
              </a:rPr>
              <a:t>First Pinch Point:</a:t>
            </a:r>
            <a:r>
              <a:rPr lang="en-US" b="0" i="0" dirty="0">
                <a:solidFill>
                  <a:srgbClr val="2A3033"/>
                </a:solidFill>
                <a:effectLst/>
                <a:latin typeface="Georgia" panose="02040502050405020303" pitchFamily="18" charset="0"/>
              </a:rPr>
              <a:t> Bob returns to the island for another job, only to be taken out by a bigger, </a:t>
            </a:r>
            <a:r>
              <a:rPr lang="en-US" b="0" i="0" dirty="0" err="1">
                <a:solidFill>
                  <a:srgbClr val="2A3033"/>
                </a:solidFill>
                <a:effectLst/>
                <a:latin typeface="Georgia" panose="02040502050405020303" pitchFamily="18" charset="0"/>
              </a:rPr>
              <a:t>badder</a:t>
            </a:r>
            <a:r>
              <a:rPr lang="en-US" b="0" i="0" dirty="0">
                <a:solidFill>
                  <a:srgbClr val="2A3033"/>
                </a:solidFill>
                <a:effectLst/>
                <a:latin typeface="Georgia" panose="02040502050405020303" pitchFamily="18" charset="0"/>
              </a:rPr>
              <a:t> </a:t>
            </a:r>
            <a:r>
              <a:rPr lang="en-US" b="0" i="0" dirty="0" err="1">
                <a:solidFill>
                  <a:srgbClr val="2A3033"/>
                </a:solidFill>
                <a:effectLst/>
                <a:latin typeface="Georgia" panose="02040502050405020303" pitchFamily="18" charset="0"/>
              </a:rPr>
              <a:t>OmniDroid</a:t>
            </a:r>
            <a:r>
              <a:rPr lang="en-US" b="0" i="0" dirty="0">
                <a:solidFill>
                  <a:srgbClr val="2A3033"/>
                </a:solidFill>
                <a:effectLst/>
                <a:latin typeface="Georgia" panose="02040502050405020303" pitchFamily="18" charset="0"/>
              </a:rPr>
              <a:t>. Syndrome reveals himself to Bob for the first time, and the full import of the conflict becomes known. Although Syndrome’s </a:t>
            </a:r>
            <a:r>
              <a:rPr lang="en-US" b="0" i="1" dirty="0">
                <a:solidFill>
                  <a:srgbClr val="2A3033"/>
                </a:solidFill>
                <a:effectLst/>
                <a:latin typeface="Georgia" panose="02040502050405020303" pitchFamily="18" charset="0"/>
              </a:rPr>
              <a:t>presence</a:t>
            </a:r>
            <a:r>
              <a:rPr lang="en-US" b="0" i="0" dirty="0">
                <a:solidFill>
                  <a:srgbClr val="2A3033"/>
                </a:solidFill>
                <a:effectLst/>
                <a:latin typeface="Georgia" panose="02040502050405020303" pitchFamily="18" charset="0"/>
              </a:rPr>
              <a:t> has been felt, via foreboding, ever since the First Plot Point, this is the first time he’s introduced as the antagonist. The movie did an amazing job of working him into the First Act, as a child, so that his presence here has real meaning and resonance. As a result, his late re-introduction into the plot works perfectly.</a:t>
            </a:r>
            <a:endParaRPr lang="en-US" dirty="0"/>
          </a:p>
        </p:txBody>
      </p:sp>
      <p:sp>
        <p:nvSpPr>
          <p:cNvPr id="4" name="Slide Number Placeholder 3"/>
          <p:cNvSpPr>
            <a:spLocks noGrp="1"/>
          </p:cNvSpPr>
          <p:nvPr>
            <p:ph type="sldNum" sz="quarter" idx="5"/>
          </p:nvPr>
        </p:nvSpPr>
        <p:spPr/>
        <p:txBody>
          <a:bodyPr/>
          <a:lstStyle/>
          <a:p>
            <a:fld id="{A10070C6-3F6C-4958-816C-FED4AC0E2A68}" type="slidenum">
              <a:rPr lang="en-US" smtClean="0"/>
              <a:t>6</a:t>
            </a:fld>
            <a:endParaRPr lang="en-US"/>
          </a:p>
        </p:txBody>
      </p:sp>
    </p:spTree>
    <p:extLst>
      <p:ext uri="{BB962C8B-B14F-4D97-AF65-F5344CB8AC3E}">
        <p14:creationId xmlns:p14="http://schemas.microsoft.com/office/powerpoint/2010/main" val="414634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i="0" dirty="0">
                <a:solidFill>
                  <a:srgbClr val="2A3033"/>
                </a:solidFill>
                <a:effectLst/>
                <a:latin typeface="Georgia" panose="02040502050405020303" pitchFamily="18" charset="0"/>
              </a:rPr>
              <a:t>Midpoint:</a:t>
            </a:r>
            <a:r>
              <a:rPr lang="en-US" b="0" i="0" dirty="0">
                <a:solidFill>
                  <a:srgbClr val="2A3033"/>
                </a:solidFill>
                <a:effectLst/>
                <a:latin typeface="Georgia" panose="02040502050405020303" pitchFamily="18" charset="0"/>
              </a:rPr>
              <a:t> After escaping Syndrome, Bob hacks into his computer and learns of Syndrome’s plan to destroy the supers and launch his </a:t>
            </a:r>
            <a:r>
              <a:rPr lang="en-US" b="0" i="0" dirty="0" err="1">
                <a:solidFill>
                  <a:srgbClr val="2A3033"/>
                </a:solidFill>
                <a:effectLst/>
                <a:latin typeface="Georgia" panose="02040502050405020303" pitchFamily="18" charset="0"/>
              </a:rPr>
              <a:t>OmniDroid</a:t>
            </a:r>
            <a:r>
              <a:rPr lang="en-US" b="0" i="0" dirty="0">
                <a:solidFill>
                  <a:srgbClr val="2A3033"/>
                </a:solidFill>
                <a:effectLst/>
                <a:latin typeface="Georgia" panose="02040502050405020303" pitchFamily="18" charset="0"/>
              </a:rPr>
              <a:t> into the heart of </a:t>
            </a:r>
            <a:r>
              <a:rPr lang="en-US" b="0" i="0" dirty="0" err="1">
                <a:solidFill>
                  <a:srgbClr val="2A3033"/>
                </a:solidFill>
                <a:effectLst/>
                <a:latin typeface="Georgia" panose="02040502050405020303" pitchFamily="18" charset="0"/>
              </a:rPr>
              <a:t>Metroville</a:t>
            </a:r>
            <a:r>
              <a:rPr lang="en-US" b="0" i="0" dirty="0">
                <a:solidFill>
                  <a:srgbClr val="2A3033"/>
                </a:solidFill>
                <a:effectLst/>
                <a:latin typeface="Georgia" panose="02040502050405020303" pitchFamily="18" charset="0"/>
              </a:rPr>
              <a:t>. Simultaneously, the increasingly suspicious Helen activates a tracking beacon in Bob’s new </a:t>
            </a:r>
            <a:r>
              <a:rPr lang="en-US" b="0" i="0" dirty="0" err="1">
                <a:solidFill>
                  <a:srgbClr val="2A3033"/>
                </a:solidFill>
                <a:effectLst/>
                <a:latin typeface="Georgia" panose="02040502050405020303" pitchFamily="18" charset="0"/>
              </a:rPr>
              <a:t>supersuit</a:t>
            </a:r>
            <a:r>
              <a:rPr lang="en-US" b="0" i="0" dirty="0">
                <a:solidFill>
                  <a:srgbClr val="2A3033"/>
                </a:solidFill>
                <a:effectLst/>
                <a:latin typeface="Georgia" panose="02040502050405020303" pitchFamily="18" charset="0"/>
              </a:rPr>
              <a:t>—which alerts Syndrome to Bob’s presence. He is captured.</a:t>
            </a:r>
          </a:p>
          <a:p>
            <a:pPr algn="l" fontAlgn="base"/>
            <a:r>
              <a:rPr lang="en-US" b="0" i="0" dirty="0">
                <a:solidFill>
                  <a:srgbClr val="2A3033"/>
                </a:solidFill>
                <a:effectLst/>
                <a:latin typeface="Georgia" panose="02040502050405020303" pitchFamily="18" charset="0"/>
              </a:rPr>
              <a:t>This is a nice double revelation here, since we get one for both Bob who figures out Syndrome’s plan and Helen who figures out what’s up with her husband. The timing couldn’t have been better, since Helen’s revelation impacts Bob’s plotline, pushing the whole thing forward into the second half of the story.</a:t>
            </a:r>
          </a:p>
          <a:p>
            <a:endParaRPr lang="en-US" dirty="0"/>
          </a:p>
        </p:txBody>
      </p:sp>
      <p:sp>
        <p:nvSpPr>
          <p:cNvPr id="4" name="Slide Number Placeholder 3"/>
          <p:cNvSpPr>
            <a:spLocks noGrp="1"/>
          </p:cNvSpPr>
          <p:nvPr>
            <p:ph type="sldNum" sz="quarter" idx="5"/>
          </p:nvPr>
        </p:nvSpPr>
        <p:spPr/>
        <p:txBody>
          <a:bodyPr/>
          <a:lstStyle/>
          <a:p>
            <a:fld id="{A10070C6-3F6C-4958-816C-FED4AC0E2A68}" type="slidenum">
              <a:rPr lang="en-US" smtClean="0"/>
              <a:t>7</a:t>
            </a:fld>
            <a:endParaRPr lang="en-US"/>
          </a:p>
        </p:txBody>
      </p:sp>
    </p:spTree>
    <p:extLst>
      <p:ext uri="{BB962C8B-B14F-4D97-AF65-F5344CB8AC3E}">
        <p14:creationId xmlns:p14="http://schemas.microsoft.com/office/powerpoint/2010/main" val="3001960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1043D-E0A1-B548-A4A3-03558271AA24}"/>
              </a:ext>
            </a:extLst>
          </p:cNvPr>
          <p:cNvSpPr>
            <a:spLocks noGrp="1"/>
          </p:cNvSpPr>
          <p:nvPr>
            <p:ph type="ctrTitle" hasCustomPrompt="1"/>
          </p:nvPr>
        </p:nvSpPr>
        <p:spPr>
          <a:xfrm>
            <a:off x="1524000" y="1122363"/>
            <a:ext cx="9144000" cy="2387600"/>
          </a:xfrm>
          <a:prstGeom prst="rect">
            <a:avLst/>
          </a:prstGeom>
        </p:spPr>
        <p:txBody>
          <a:bodyPr anchor="b"/>
          <a:lstStyle>
            <a:lvl1pPr algn="ctr">
              <a:defRPr sz="4800" b="1" i="0" baseline="0">
                <a:solidFill>
                  <a:srgbClr val="F99520"/>
                </a:solidFill>
                <a:latin typeface="Aller" panose="020B0603020203020204" pitchFamily="34" charset="77"/>
              </a:defRPr>
            </a:lvl1pPr>
          </a:lstStyle>
          <a:p>
            <a:r>
              <a:rPr lang="en-US" dirty="0"/>
              <a:t>Title</a:t>
            </a:r>
          </a:p>
        </p:txBody>
      </p:sp>
      <p:sp>
        <p:nvSpPr>
          <p:cNvPr id="3" name="Subtitle 2">
            <a:extLst>
              <a:ext uri="{FF2B5EF4-FFF2-40B4-BE49-F238E27FC236}">
                <a16:creationId xmlns:a16="http://schemas.microsoft.com/office/drawing/2014/main" id="{769C41B8-D038-864C-91C6-E26243D2ED16}"/>
              </a:ext>
            </a:extLst>
          </p:cNvPr>
          <p:cNvSpPr>
            <a:spLocks noGrp="1"/>
          </p:cNvSpPr>
          <p:nvPr>
            <p:ph type="subTitle" idx="1" hasCustomPrompt="1"/>
          </p:nvPr>
        </p:nvSpPr>
        <p:spPr>
          <a:xfrm>
            <a:off x="1524000" y="3602038"/>
            <a:ext cx="9144000" cy="1655762"/>
          </a:xfrm>
        </p:spPr>
        <p:txBody>
          <a:bodyPr/>
          <a:lstStyle>
            <a:lvl1pPr marL="0" indent="0" algn="ctr">
              <a:buNone/>
              <a:defRPr sz="3000" cap="all" baseline="0">
                <a:solidFill>
                  <a:srgbClr val="094C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3424610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D72D7-5232-1249-BBCC-4FBBA91FB01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6214B8E-8F46-6249-996D-30C9B1385E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1232D5-206A-3F48-9D2C-A7D8680329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0709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74364-0DB1-2B48-B3D2-183D418C34C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FC12B1C-9AAC-0149-855E-0D3A411F15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FE1AD4-C83D-294D-9604-226D78C7D9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DAC7B6-5992-B243-8B61-98E3283EB9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9D390D-0AD5-E048-9084-F4F8A29A26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0078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DFC92-DB86-9C46-897B-0E667E257D17}"/>
              </a:ext>
            </a:extLst>
          </p:cNvPr>
          <p:cNvSpPr>
            <a:spLocks noGrp="1"/>
          </p:cNvSpPr>
          <p:nvPr>
            <p:ph type="title" hasCustomPrompt="1"/>
          </p:nvPr>
        </p:nvSpPr>
        <p:spPr>
          <a:xfrm>
            <a:off x="838200" y="2103437"/>
            <a:ext cx="10515600" cy="1325563"/>
          </a:xfrm>
          <a:prstGeom prst="rect">
            <a:avLst/>
          </a:prstGeom>
        </p:spPr>
        <p:txBody>
          <a:bodyPr anchor="ctr"/>
          <a:lstStyle>
            <a:lvl1pPr algn="ctr">
              <a:defRPr/>
            </a:lvl1pPr>
          </a:lstStyle>
          <a:p>
            <a:r>
              <a:rPr lang="en-US" dirty="0"/>
              <a:t>Title</a:t>
            </a:r>
          </a:p>
        </p:txBody>
      </p:sp>
      <p:sp>
        <p:nvSpPr>
          <p:cNvPr id="4" name="Subtitle 2">
            <a:extLst>
              <a:ext uri="{FF2B5EF4-FFF2-40B4-BE49-F238E27FC236}">
                <a16:creationId xmlns:a16="http://schemas.microsoft.com/office/drawing/2014/main" id="{D2453C8A-59A2-6B43-A227-3902FF8A851A}"/>
              </a:ext>
            </a:extLst>
          </p:cNvPr>
          <p:cNvSpPr>
            <a:spLocks noGrp="1"/>
          </p:cNvSpPr>
          <p:nvPr>
            <p:ph type="subTitle" idx="1" hasCustomPrompt="1"/>
          </p:nvPr>
        </p:nvSpPr>
        <p:spPr>
          <a:xfrm>
            <a:off x="1524000" y="3435431"/>
            <a:ext cx="9144000" cy="1655762"/>
          </a:xfrm>
        </p:spPr>
        <p:txBody>
          <a:bodyPr/>
          <a:lstStyle>
            <a:lvl1pPr marL="0" indent="0" algn="ctr">
              <a:buNone/>
              <a:defRPr sz="3000" cap="all" baseline="0">
                <a:solidFill>
                  <a:srgbClr val="094C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2706659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BB50A-E50D-9F4B-AE87-2E06F0FF6EC9}"/>
              </a:ext>
            </a:extLst>
          </p:cNvPr>
          <p:cNvSpPr>
            <a:spLocks noGrp="1"/>
          </p:cNvSpPr>
          <p:nvPr>
            <p:ph type="title"/>
          </p:nvPr>
        </p:nvSpPr>
        <p:spPr>
          <a:xfrm rot="20289105">
            <a:off x="2648626" y="2425256"/>
            <a:ext cx="10515600" cy="1325563"/>
          </a:xfrm>
        </p:spPr>
        <p:txBody>
          <a:bodyPr/>
          <a:lstStyle>
            <a:lvl1pP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B12BF69-809D-E049-8FDF-EDFDCC1F6831}"/>
              </a:ext>
            </a:extLst>
          </p:cNvPr>
          <p:cNvSpPr>
            <a:spLocks noGrp="1"/>
          </p:cNvSpPr>
          <p:nvPr>
            <p:ph type="subTitle" idx="1" hasCustomPrompt="1"/>
          </p:nvPr>
        </p:nvSpPr>
        <p:spPr>
          <a:xfrm rot="20293158">
            <a:off x="3181775" y="3462556"/>
            <a:ext cx="9144000" cy="1655762"/>
          </a:xfrm>
        </p:spPr>
        <p:txBody>
          <a:bodyPr/>
          <a:lstStyle>
            <a:lvl1pPr marL="0" indent="0" algn="l">
              <a:buNone/>
              <a:defRPr sz="3000" cap="all" baseline="0">
                <a:solidFill>
                  <a:srgbClr val="094C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1252551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8BC16-5EAB-2248-9637-20838CC04871}"/>
              </a:ext>
            </a:extLst>
          </p:cNvPr>
          <p:cNvSpPr>
            <a:spLocks noGrp="1"/>
          </p:cNvSpPr>
          <p:nvPr>
            <p:ph type="title"/>
          </p:nvPr>
        </p:nvSpPr>
        <p:spPr>
          <a:xfrm>
            <a:off x="838200" y="2103437"/>
            <a:ext cx="10515600" cy="1325563"/>
          </a:xfrm>
        </p:spPr>
        <p:txBody>
          <a:bodyPr/>
          <a:lstStyle>
            <a:lvl1pPr algn="ct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54203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8EC8B-2E9A-834B-AF21-5C7E2159E04E}"/>
              </a:ext>
            </a:extLst>
          </p:cNvPr>
          <p:cNvSpPr>
            <a:spLocks noGrp="1"/>
          </p:cNvSpPr>
          <p:nvPr>
            <p:ph type="title"/>
          </p:nvPr>
        </p:nvSpPr>
        <p:spPr>
          <a:xfrm>
            <a:off x="838200" y="2316767"/>
            <a:ext cx="10515600" cy="1325563"/>
          </a:xfrm>
        </p:spPr>
        <p:txBody>
          <a:bodyPr anchor="ctr"/>
          <a:lstStyle>
            <a:lvl1pPr algn="ctr">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DCFEB61C-B56F-8649-891B-BD83C03B4E0D}"/>
              </a:ext>
            </a:extLst>
          </p:cNvPr>
          <p:cNvSpPr>
            <a:spLocks noGrp="1"/>
          </p:cNvSpPr>
          <p:nvPr>
            <p:ph type="subTitle" idx="1" hasCustomPrompt="1"/>
          </p:nvPr>
        </p:nvSpPr>
        <p:spPr>
          <a:xfrm>
            <a:off x="1524000" y="3642330"/>
            <a:ext cx="9144000" cy="1655762"/>
          </a:xfrm>
        </p:spPr>
        <p:txBody>
          <a:bodyPr/>
          <a:lstStyle>
            <a:lvl1pPr marL="0" indent="0" algn="ctr">
              <a:buNone/>
              <a:defRPr sz="2400" cap="none" baseline="0">
                <a:solidFill>
                  <a:srgbClr val="094C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4240475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8EC8B-2E9A-834B-AF21-5C7E2159E04E}"/>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10968A-EF07-F449-AFEB-7FBA4885ECEF}"/>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992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8EC8B-2E9A-834B-AF21-5C7E2159E04E}"/>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E062F03B-1B9F-2E47-807B-46D7D13FCF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5B02321C-4323-674E-A043-FEAFE21F73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64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A957B-5E19-E842-B23A-DC2BBA3CD1C1}"/>
              </a:ext>
            </a:extLst>
          </p:cNvPr>
          <p:cNvSpPr>
            <a:spLocks noGrp="1"/>
          </p:cNvSpPr>
          <p:nvPr>
            <p:ph type="title"/>
          </p:nvPr>
        </p:nvSpPr>
        <p:spPr>
          <a:xfrm>
            <a:off x="838200" y="1930399"/>
            <a:ext cx="10515600" cy="1325563"/>
          </a:xfrm>
        </p:spPr>
        <p:txBody>
          <a:bodyPr/>
          <a:lstStyle/>
          <a:p>
            <a:r>
              <a:rPr lang="en-US"/>
              <a:t>Click to edit Master title style</a:t>
            </a:r>
            <a:endParaRPr lang="en-US" dirty="0"/>
          </a:p>
        </p:txBody>
      </p:sp>
      <p:sp>
        <p:nvSpPr>
          <p:cNvPr id="3" name="Subtitle 2">
            <a:extLst>
              <a:ext uri="{FF2B5EF4-FFF2-40B4-BE49-F238E27FC236}">
                <a16:creationId xmlns:a16="http://schemas.microsoft.com/office/drawing/2014/main" id="{39AE393B-A2D4-E44E-9337-B35AC495FC73}"/>
              </a:ext>
            </a:extLst>
          </p:cNvPr>
          <p:cNvSpPr>
            <a:spLocks noGrp="1"/>
          </p:cNvSpPr>
          <p:nvPr>
            <p:ph type="subTitle" idx="1" hasCustomPrompt="1"/>
          </p:nvPr>
        </p:nvSpPr>
        <p:spPr>
          <a:xfrm>
            <a:off x="1524000" y="3443180"/>
            <a:ext cx="9144000" cy="1655762"/>
          </a:xfrm>
        </p:spPr>
        <p:txBody>
          <a:bodyPr/>
          <a:lstStyle>
            <a:lvl1pPr marL="0" indent="0" algn="ctr">
              <a:buNone/>
              <a:defRPr sz="2400" cap="none" baseline="0">
                <a:solidFill>
                  <a:srgbClr val="094C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944239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0B9B5-C545-054B-8080-FA3DC23C059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933258B-F399-CA41-B2C8-B2064EA56B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8354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5AA4DA-A436-B045-89C6-9BEF8BEC6C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7">
            <a:extLst>
              <a:ext uri="{FF2B5EF4-FFF2-40B4-BE49-F238E27FC236}">
                <a16:creationId xmlns:a16="http://schemas.microsoft.com/office/drawing/2014/main" id="{C68369B4-4870-BE43-86B2-4A31BE099F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7" name="Picture 6" descr="Logo&#10;&#10;Description automatically generated">
            <a:extLst>
              <a:ext uri="{FF2B5EF4-FFF2-40B4-BE49-F238E27FC236}">
                <a16:creationId xmlns:a16="http://schemas.microsoft.com/office/drawing/2014/main" id="{6986ED12-5562-AE4B-8F93-91D23D15F76E}"/>
              </a:ext>
            </a:extLst>
          </p:cNvPr>
          <p:cNvPicPr>
            <a:picLocks noChangeAspect="1"/>
          </p:cNvPicPr>
          <p:nvPr userDrawn="1"/>
        </p:nvPicPr>
        <p:blipFill>
          <a:blip r:embed="rId14"/>
          <a:stretch>
            <a:fillRect/>
          </a:stretch>
        </p:blipFill>
        <p:spPr>
          <a:xfrm>
            <a:off x="10091526" y="6267172"/>
            <a:ext cx="1911912" cy="368497"/>
          </a:xfrm>
          <a:prstGeom prst="rect">
            <a:avLst/>
          </a:prstGeom>
          <a:effectLst>
            <a:glow>
              <a:schemeClr val="bg1">
                <a:alpha val="0"/>
              </a:schemeClr>
            </a:glow>
            <a:outerShdw blurRad="50800" dist="25400" dir="5400000" algn="ctr" rotWithShape="0">
              <a:srgbClr val="000000">
                <a:alpha val="12000"/>
              </a:srgbClr>
            </a:outerShdw>
          </a:effectLst>
        </p:spPr>
      </p:pic>
      <p:pic>
        <p:nvPicPr>
          <p:cNvPr id="4" name="Picture 3" descr="Logo&#10;&#10;Description automatically generated">
            <a:extLst>
              <a:ext uri="{FF2B5EF4-FFF2-40B4-BE49-F238E27FC236}">
                <a16:creationId xmlns:a16="http://schemas.microsoft.com/office/drawing/2014/main" id="{D5510666-1E29-D74C-BA94-B3D9CE41D475}"/>
              </a:ext>
            </a:extLst>
          </p:cNvPr>
          <p:cNvPicPr>
            <a:picLocks noChangeAspect="1"/>
          </p:cNvPicPr>
          <p:nvPr userDrawn="1"/>
        </p:nvPicPr>
        <p:blipFill>
          <a:blip r:embed="rId15"/>
          <a:stretch>
            <a:fillRect/>
          </a:stretch>
        </p:blipFill>
        <p:spPr>
          <a:xfrm>
            <a:off x="188562" y="6271993"/>
            <a:ext cx="1292772" cy="441763"/>
          </a:xfrm>
          <a:prstGeom prst="rect">
            <a:avLst/>
          </a:prstGeom>
        </p:spPr>
      </p:pic>
    </p:spTree>
    <p:extLst>
      <p:ext uri="{BB962C8B-B14F-4D97-AF65-F5344CB8AC3E}">
        <p14:creationId xmlns:p14="http://schemas.microsoft.com/office/powerpoint/2010/main" val="2097296293"/>
      </p:ext>
    </p:extLst>
  </p:cSld>
  <p:clrMap bg1="lt1" tx1="dk1" bg2="lt2" tx2="dk2" accent1="accent1" accent2="accent2" accent3="accent3" accent4="accent4" accent5="accent5" accent6="accent6" hlink="hlink" folHlink="folHlink"/>
  <p:sldLayoutIdLst>
    <p:sldLayoutId id="2147483697" r:id="rId1"/>
    <p:sldLayoutId id="2147483702" r:id="rId2"/>
    <p:sldLayoutId id="2147483706" r:id="rId3"/>
    <p:sldLayoutId id="2147483709" r:id="rId4"/>
    <p:sldLayoutId id="2147483708" r:id="rId5"/>
    <p:sldLayoutId id="2147483710" r:id="rId6"/>
    <p:sldLayoutId id="2147483711" r:id="rId7"/>
    <p:sldLayoutId id="2147483707" r:id="rId8"/>
    <p:sldLayoutId id="2147483698" r:id="rId9"/>
    <p:sldLayoutId id="2147483700" r:id="rId10"/>
    <p:sldLayoutId id="2147483701" r:id="rId11"/>
  </p:sldLayoutIdLst>
  <p:txStyles>
    <p:titleStyle>
      <a:lvl1pPr algn="l" defTabSz="914400" rtl="0" eaLnBrk="1" latinLnBrk="0" hangingPunct="1">
        <a:lnSpc>
          <a:spcPct val="90000"/>
        </a:lnSpc>
        <a:spcBef>
          <a:spcPct val="0"/>
        </a:spcBef>
        <a:buNone/>
        <a:defRPr sz="4800" b="1" i="0" kern="1200" cap="all" baseline="0">
          <a:solidFill>
            <a:srgbClr val="F99520"/>
          </a:solidFill>
          <a:latin typeface="Aller" panose="020B0603020203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94C80"/>
          </a:solidFill>
          <a:latin typeface="Aller Light" panose="020B0403020203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94C80"/>
          </a:solidFill>
          <a:latin typeface="Aller Light" panose="020B04030202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94C80"/>
          </a:solidFill>
          <a:latin typeface="Aller Light" panose="020B04030202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94C80"/>
          </a:solidFill>
          <a:latin typeface="Aller Light" panose="020B04030202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94C80"/>
          </a:solidFill>
          <a:latin typeface="Aller Light" panose="020B04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1.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2.xml"/><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video" Target="https://www.youtube.com/embed/-mKjxQJyn1E?start=180&amp;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1.jpg"/><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comicvine.gamespot.com/barbara-gordon/4005-5368/forums/what-issue-did-barbara-knock-out-jokers-teeth-1497218/" TargetMode="External"/><Relationship Id="rId2" Type="http://schemas.openxmlformats.org/officeDocument/2006/relationships/hyperlink" Target="https://www.cbr.com/most-ridiculous-ways-superheroes-have-won-battles/"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video" Target="https://www.youtube.com/embed/15XzSvLgbD4?feature=oembed" TargetMode="Externa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video" Target="https://www.youtube.com/embed/IRPI3lSACFc?feature=oembed" TargetMode="Externa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F44B-3182-43D6-8FBB-B9B175E1312E}"/>
              </a:ext>
            </a:extLst>
          </p:cNvPr>
          <p:cNvSpPr>
            <a:spLocks noGrp="1"/>
          </p:cNvSpPr>
          <p:nvPr>
            <p:ph type="title"/>
          </p:nvPr>
        </p:nvSpPr>
        <p:spPr>
          <a:xfrm rot="20289105">
            <a:off x="946389" y="1341094"/>
            <a:ext cx="10480505" cy="1978986"/>
          </a:xfrm>
        </p:spPr>
        <p:txBody>
          <a:bodyPr>
            <a:normAutofit/>
          </a:bodyPr>
          <a:lstStyle/>
          <a:p>
            <a:r>
              <a:rPr lang="en-US" sz="7200" dirty="0"/>
              <a:t>Twists &amp; victories</a:t>
            </a:r>
          </a:p>
        </p:txBody>
      </p:sp>
      <p:sp>
        <p:nvSpPr>
          <p:cNvPr id="3" name="Subtitle 2">
            <a:extLst>
              <a:ext uri="{FF2B5EF4-FFF2-40B4-BE49-F238E27FC236}">
                <a16:creationId xmlns:a16="http://schemas.microsoft.com/office/drawing/2014/main" id="{96721E17-CECA-48E6-A61A-5FA96213C684}"/>
              </a:ext>
            </a:extLst>
          </p:cNvPr>
          <p:cNvSpPr>
            <a:spLocks noGrp="1"/>
          </p:cNvSpPr>
          <p:nvPr>
            <p:ph type="subTitle" idx="1"/>
          </p:nvPr>
        </p:nvSpPr>
        <p:spPr>
          <a:xfrm rot="20293158">
            <a:off x="1523474" y="3005543"/>
            <a:ext cx="8825844" cy="961330"/>
          </a:xfrm>
        </p:spPr>
        <p:txBody>
          <a:bodyPr/>
          <a:lstStyle/>
          <a:p>
            <a:r>
              <a:rPr lang="en-US" dirty="0"/>
              <a:t>Act 2 part two – how do superheroes win?</a:t>
            </a:r>
          </a:p>
        </p:txBody>
      </p:sp>
      <p:pic>
        <p:nvPicPr>
          <p:cNvPr id="7" name="Picture 6" descr="Icon&#10;&#10;Description automatically generated">
            <a:extLst>
              <a:ext uri="{FF2B5EF4-FFF2-40B4-BE49-F238E27FC236}">
                <a16:creationId xmlns:a16="http://schemas.microsoft.com/office/drawing/2014/main" id="{48E8251B-6C10-4E96-B847-C8D3D5E50BB9}"/>
              </a:ext>
            </a:extLst>
          </p:cNvPr>
          <p:cNvPicPr>
            <a:picLocks noChangeAspect="1"/>
          </p:cNvPicPr>
          <p:nvPr/>
        </p:nvPicPr>
        <p:blipFill>
          <a:blip r:embed="rId2"/>
          <a:stretch>
            <a:fillRect/>
          </a:stretch>
        </p:blipFill>
        <p:spPr>
          <a:xfrm>
            <a:off x="7154426" y="2646137"/>
            <a:ext cx="3179853" cy="4121428"/>
          </a:xfrm>
          <a:prstGeom prst="rect">
            <a:avLst/>
          </a:prstGeom>
        </p:spPr>
      </p:pic>
    </p:spTree>
    <p:extLst>
      <p:ext uri="{BB962C8B-B14F-4D97-AF65-F5344CB8AC3E}">
        <p14:creationId xmlns:p14="http://schemas.microsoft.com/office/powerpoint/2010/main" val="1034513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62A987B-526A-425B-B82B-15266605D875}"/>
              </a:ext>
            </a:extLst>
          </p:cNvPr>
          <p:cNvSpPr txBox="1"/>
          <p:nvPr/>
        </p:nvSpPr>
        <p:spPr>
          <a:xfrm>
            <a:off x="6317299" y="753484"/>
            <a:ext cx="5710577" cy="5262979"/>
          </a:xfrm>
          <a:prstGeom prst="rect">
            <a:avLst/>
          </a:prstGeom>
          <a:solidFill>
            <a:schemeClr val="accent2">
              <a:lumMod val="20000"/>
              <a:lumOff val="80000"/>
            </a:schemeClr>
          </a:solidFill>
        </p:spPr>
        <p:txBody>
          <a:bodyPr wrap="square" rtlCol="0">
            <a:spAutoFit/>
          </a:bodyPr>
          <a:lstStyle/>
          <a:p>
            <a:r>
              <a:rPr lang="en-US" sz="2800" b="0" i="0" dirty="0">
                <a:solidFill>
                  <a:srgbClr val="1F1F1F"/>
                </a:solidFill>
                <a:effectLst/>
                <a:latin typeface="Aller" panose="020B0604020202020204" charset="0"/>
              </a:rPr>
              <a:t>In </a:t>
            </a:r>
            <a:r>
              <a:rPr lang="en-US" sz="2800" b="0" i="1" dirty="0">
                <a:solidFill>
                  <a:srgbClr val="1F1F1F"/>
                </a:solidFill>
                <a:effectLst/>
                <a:latin typeface="Aller" panose="020B0604020202020204" charset="0"/>
              </a:rPr>
              <a:t>Action Comics #296,  </a:t>
            </a:r>
            <a:r>
              <a:rPr lang="en-US" sz="2800" b="0" i="0" dirty="0">
                <a:solidFill>
                  <a:srgbClr val="1F1F1F"/>
                </a:solidFill>
                <a:effectLst/>
                <a:latin typeface="Aller" panose="020B0604020202020204" charset="0"/>
              </a:rPr>
              <a:t>Superman disarms an army of giant ants from outer space, by fighting them but with communication! </a:t>
            </a:r>
          </a:p>
          <a:p>
            <a:r>
              <a:rPr lang="en-US" sz="2800" b="0" i="0" dirty="0">
                <a:solidFill>
                  <a:srgbClr val="1F1F1F"/>
                </a:solidFill>
                <a:effectLst/>
                <a:latin typeface="Aller" panose="020B0604020202020204" charset="0"/>
              </a:rPr>
              <a:t>He intentionally flies into a cloud of red kryptonite, transforming his head into a giant ant-head. Using his new antennae, Superman talks to the ants and discovers they aren’t a threat but came to warn humans about the dangers of nuclear war.</a:t>
            </a:r>
            <a:endParaRPr lang="en-US" sz="2800" kern="1200" dirty="0">
              <a:solidFill>
                <a:schemeClr val="tx1"/>
              </a:solidFill>
              <a:latin typeface="Aller" panose="020B0604020202020204" charset="0"/>
            </a:endParaRPr>
          </a:p>
        </p:txBody>
      </p:sp>
      <mc:AlternateContent xmlns:mc="http://schemas.openxmlformats.org/markup-compatibility/2006" xmlns:p14="http://schemas.microsoft.com/office/powerpoint/2010/main">
        <mc:Choice Requires="p14">
          <p:contentPart p14:bwMode="auto" r:id="rId2">
            <p14:nvContentPartPr>
              <p14:cNvPr id="18" name="Ink 17">
                <a:extLst>
                  <a:ext uri="{FF2B5EF4-FFF2-40B4-BE49-F238E27FC236}">
                    <a16:creationId xmlns:a16="http://schemas.microsoft.com/office/drawing/2014/main" id="{71EEE34A-5089-4361-BB9F-9D5DA9A0E6CE}"/>
                  </a:ext>
                </a:extLst>
              </p14:cNvPr>
              <p14:cNvContentPartPr/>
              <p14:nvPr/>
            </p14:nvContentPartPr>
            <p14:xfrm>
              <a:off x="6314077" y="2834242"/>
              <a:ext cx="360" cy="360"/>
            </p14:xfrm>
          </p:contentPart>
        </mc:Choice>
        <mc:Fallback xmlns="">
          <p:pic>
            <p:nvPicPr>
              <p:cNvPr id="18" name="Ink 17">
                <a:extLst>
                  <a:ext uri="{FF2B5EF4-FFF2-40B4-BE49-F238E27FC236}">
                    <a16:creationId xmlns:a16="http://schemas.microsoft.com/office/drawing/2014/main" id="{71EEE34A-5089-4361-BB9F-9D5DA9A0E6CE}"/>
                  </a:ext>
                </a:extLst>
              </p:cNvPr>
              <p:cNvPicPr/>
              <p:nvPr/>
            </p:nvPicPr>
            <p:blipFill>
              <a:blip r:embed="rId3"/>
              <a:stretch>
                <a:fillRect/>
              </a:stretch>
            </p:blipFill>
            <p:spPr>
              <a:xfrm>
                <a:off x="6305437" y="2825602"/>
                <a:ext cx="18000" cy="18000"/>
              </a:xfrm>
              <a:prstGeom prst="rect">
                <a:avLst/>
              </a:prstGeom>
            </p:spPr>
          </p:pic>
        </mc:Fallback>
      </mc:AlternateContent>
      <p:pic>
        <p:nvPicPr>
          <p:cNvPr id="21" name="Picture 20">
            <a:extLst>
              <a:ext uri="{FF2B5EF4-FFF2-40B4-BE49-F238E27FC236}">
                <a16:creationId xmlns:a16="http://schemas.microsoft.com/office/drawing/2014/main" id="{684CBEBC-5738-43E0-95D3-7AEE5A7FFA21}"/>
              </a:ext>
            </a:extLst>
          </p:cNvPr>
          <p:cNvPicPr>
            <a:picLocks noChangeAspect="1"/>
          </p:cNvPicPr>
          <p:nvPr/>
        </p:nvPicPr>
        <p:blipFill>
          <a:blip r:embed="rId4"/>
          <a:stretch>
            <a:fillRect/>
          </a:stretch>
        </p:blipFill>
        <p:spPr>
          <a:xfrm>
            <a:off x="228520" y="1612444"/>
            <a:ext cx="5867480" cy="4459285"/>
          </a:xfrm>
          <a:prstGeom prst="rect">
            <a:avLst/>
          </a:prstGeom>
        </p:spPr>
      </p:pic>
      <p:sp>
        <p:nvSpPr>
          <p:cNvPr id="22" name="Title 1">
            <a:extLst>
              <a:ext uri="{FF2B5EF4-FFF2-40B4-BE49-F238E27FC236}">
                <a16:creationId xmlns:a16="http://schemas.microsoft.com/office/drawing/2014/main" id="{E12999F9-485C-48CD-804C-37D4DDA0F09F}"/>
              </a:ext>
            </a:extLst>
          </p:cNvPr>
          <p:cNvSpPr txBox="1">
            <a:spLocks/>
          </p:cNvSpPr>
          <p:nvPr/>
        </p:nvSpPr>
        <p:spPr>
          <a:xfrm>
            <a:off x="212397" y="477297"/>
            <a:ext cx="5931876" cy="874206"/>
          </a:xfrm>
          <a:prstGeom prst="rect">
            <a:avLst/>
          </a:prstGeom>
          <a:solidFill>
            <a:schemeClr val="tx2">
              <a:lumMod val="20000"/>
              <a:lumOff val="8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00" b="1" i="0" kern="1200" cap="all" baseline="0">
                <a:solidFill>
                  <a:srgbClr val="F99520"/>
                </a:solidFill>
                <a:latin typeface="Aller" panose="020B0603020203020204" pitchFamily="34" charset="77"/>
                <a:ea typeface="+mj-ea"/>
                <a:cs typeface="+mj-cs"/>
              </a:defRPr>
            </a:lvl1pPr>
          </a:lstStyle>
          <a:p>
            <a:r>
              <a:rPr lang="en-US" dirty="0"/>
              <a:t>Creative thinking</a:t>
            </a:r>
          </a:p>
        </p:txBody>
      </p:sp>
    </p:spTree>
    <p:extLst>
      <p:ext uri="{BB962C8B-B14F-4D97-AF65-F5344CB8AC3E}">
        <p14:creationId xmlns:p14="http://schemas.microsoft.com/office/powerpoint/2010/main" val="2036238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E39E1-CDFC-4C69-9705-4686960C5DB2}"/>
              </a:ext>
            </a:extLst>
          </p:cNvPr>
          <p:cNvSpPr>
            <a:spLocks noGrp="1"/>
          </p:cNvSpPr>
          <p:nvPr>
            <p:ph type="title"/>
          </p:nvPr>
        </p:nvSpPr>
        <p:spPr>
          <a:xfrm>
            <a:off x="4792645" y="455455"/>
            <a:ext cx="7048500" cy="1325563"/>
          </a:xfrm>
          <a:solidFill>
            <a:schemeClr val="tx2">
              <a:lumMod val="20000"/>
              <a:lumOff val="80000"/>
            </a:schemeClr>
          </a:solidFill>
        </p:spPr>
        <p:txBody>
          <a:bodyPr/>
          <a:lstStyle/>
          <a:p>
            <a:r>
              <a:rPr lang="en-US" dirty="0"/>
              <a:t>Surprising weapons!</a:t>
            </a:r>
          </a:p>
        </p:txBody>
      </p:sp>
      <p:sp>
        <p:nvSpPr>
          <p:cNvPr id="3" name="Content Placeholder 2">
            <a:extLst>
              <a:ext uri="{FF2B5EF4-FFF2-40B4-BE49-F238E27FC236}">
                <a16:creationId xmlns:a16="http://schemas.microsoft.com/office/drawing/2014/main" id="{D3DC33B8-593A-4FE7-A2D9-A225A91040BF}"/>
              </a:ext>
            </a:extLst>
          </p:cNvPr>
          <p:cNvSpPr>
            <a:spLocks noGrp="1"/>
          </p:cNvSpPr>
          <p:nvPr>
            <p:ph idx="1"/>
          </p:nvPr>
        </p:nvSpPr>
        <p:spPr>
          <a:xfrm>
            <a:off x="687475" y="455455"/>
            <a:ext cx="3653413" cy="5470299"/>
          </a:xfrm>
          <a:solidFill>
            <a:schemeClr val="accent4">
              <a:lumMod val="20000"/>
              <a:lumOff val="80000"/>
            </a:schemeClr>
          </a:solidFill>
        </p:spPr>
        <p:txBody>
          <a:bodyPr>
            <a:normAutofit/>
          </a:bodyPr>
          <a:lstStyle/>
          <a:p>
            <a:pPr marL="0" indent="0">
              <a:buNone/>
            </a:pPr>
            <a:r>
              <a:rPr lang="en-US" dirty="0"/>
              <a:t>The “Unbeatable” Squirrel Girl talks to squirrels and gets them to attack her enemies. It’s weird and no one sees it coming and it’s how she beats Doctor Doom (squirrels chew through wiring), M.O.D.O.K. (squirrels disable his chair and bite his nose) and </a:t>
            </a:r>
            <a:r>
              <a:rPr lang="en-US" dirty="0" err="1"/>
              <a:t>Thanos</a:t>
            </a:r>
            <a:r>
              <a:rPr lang="en-US" dirty="0"/>
              <a:t>! </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C0D14154-E330-4F32-AC1C-9DB6A99712FA}"/>
                  </a:ext>
                </a:extLst>
              </p14:cNvPr>
              <p14:cNvContentPartPr/>
              <p14:nvPr/>
            </p14:nvContentPartPr>
            <p14:xfrm>
              <a:off x="1220797" y="-11198"/>
              <a:ext cx="37800" cy="22320"/>
            </p14:xfrm>
          </p:contentPart>
        </mc:Choice>
        <mc:Fallback xmlns="">
          <p:pic>
            <p:nvPicPr>
              <p:cNvPr id="4" name="Ink 3">
                <a:extLst>
                  <a:ext uri="{FF2B5EF4-FFF2-40B4-BE49-F238E27FC236}">
                    <a16:creationId xmlns:a16="http://schemas.microsoft.com/office/drawing/2014/main" id="{C0D14154-E330-4F32-AC1C-9DB6A99712FA}"/>
                  </a:ext>
                </a:extLst>
              </p:cNvPr>
              <p:cNvPicPr/>
              <p:nvPr/>
            </p:nvPicPr>
            <p:blipFill>
              <a:blip r:embed="rId3"/>
              <a:stretch>
                <a:fillRect/>
              </a:stretch>
            </p:blipFill>
            <p:spPr>
              <a:xfrm>
                <a:off x="1211797" y="-19838"/>
                <a:ext cx="55440" cy="39960"/>
              </a:xfrm>
              <a:prstGeom prst="rect">
                <a:avLst/>
              </a:prstGeom>
            </p:spPr>
          </p:pic>
        </mc:Fallback>
      </mc:AlternateContent>
      <p:pic>
        <p:nvPicPr>
          <p:cNvPr id="6" name="Picture 5" descr="A picture containing text, clipart&#10;&#10;Description automatically generated">
            <a:extLst>
              <a:ext uri="{FF2B5EF4-FFF2-40B4-BE49-F238E27FC236}">
                <a16:creationId xmlns:a16="http://schemas.microsoft.com/office/drawing/2014/main" id="{1929351B-3326-4157-B997-306F2EC8BCDC}"/>
              </a:ext>
            </a:extLst>
          </p:cNvPr>
          <p:cNvPicPr>
            <a:picLocks noChangeAspect="1"/>
          </p:cNvPicPr>
          <p:nvPr/>
        </p:nvPicPr>
        <p:blipFill>
          <a:blip r:embed="rId4"/>
          <a:stretch>
            <a:fillRect/>
          </a:stretch>
        </p:blipFill>
        <p:spPr>
          <a:xfrm>
            <a:off x="4918040" y="2215513"/>
            <a:ext cx="7048500" cy="3524250"/>
          </a:xfrm>
          <a:prstGeom prst="rect">
            <a:avLst/>
          </a:prstGeom>
        </p:spPr>
      </p:pic>
    </p:spTree>
    <p:extLst>
      <p:ext uri="{BB962C8B-B14F-4D97-AF65-F5344CB8AC3E}">
        <p14:creationId xmlns:p14="http://schemas.microsoft.com/office/powerpoint/2010/main" val="2312432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Marvel Comics: Unbeatable Squirrel Girl Explained">
            <a:hlinkClick r:id="" action="ppaction://media"/>
            <a:extLst>
              <a:ext uri="{FF2B5EF4-FFF2-40B4-BE49-F238E27FC236}">
                <a16:creationId xmlns:a16="http://schemas.microsoft.com/office/drawing/2014/main" id="{E7A477A6-BF0C-4FC5-B593-65410015F860}"/>
              </a:ext>
            </a:extLst>
          </p:cNvPr>
          <p:cNvPicPr>
            <a:picLocks noRot="1" noChangeAspect="1"/>
          </p:cNvPicPr>
          <p:nvPr>
            <a:videoFile r:link="rId1"/>
          </p:nvPr>
        </p:nvPicPr>
        <p:blipFill>
          <a:blip r:embed="rId3"/>
          <a:stretch>
            <a:fillRect/>
          </a:stretch>
        </p:blipFill>
        <p:spPr>
          <a:xfrm>
            <a:off x="1291213" y="438602"/>
            <a:ext cx="9355015" cy="5285583"/>
          </a:xfrm>
          <a:prstGeom prst="rect">
            <a:avLst/>
          </a:prstGeom>
        </p:spPr>
      </p:pic>
    </p:spTree>
    <p:extLst>
      <p:ext uri="{BB962C8B-B14F-4D97-AF65-F5344CB8AC3E}">
        <p14:creationId xmlns:p14="http://schemas.microsoft.com/office/powerpoint/2010/main" val="301802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94C9451-7FD5-47F8-95E8-60035774310C}"/>
              </a:ext>
            </a:extLst>
          </p:cNvPr>
          <p:cNvPicPr>
            <a:picLocks noGrp="1" noChangeAspect="1"/>
          </p:cNvPicPr>
          <p:nvPr>
            <p:ph idx="1"/>
          </p:nvPr>
        </p:nvPicPr>
        <p:blipFill rotWithShape="1">
          <a:blip r:embed="rId2"/>
          <a:srcRect l="6863" r="4249"/>
          <a:stretch/>
        </p:blipFill>
        <p:spPr>
          <a:xfrm>
            <a:off x="20" y="10"/>
            <a:ext cx="12191980" cy="6857990"/>
          </a:xfrm>
          <a:noFill/>
        </p:spPr>
      </p:pic>
    </p:spTree>
    <p:extLst>
      <p:ext uri="{BB962C8B-B14F-4D97-AF65-F5344CB8AC3E}">
        <p14:creationId xmlns:p14="http://schemas.microsoft.com/office/powerpoint/2010/main" val="1578904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95A97-5396-46D2-A0A7-4033E5407878}"/>
              </a:ext>
            </a:extLst>
          </p:cNvPr>
          <p:cNvSpPr>
            <a:spLocks noGrp="1"/>
          </p:cNvSpPr>
          <p:nvPr>
            <p:ph type="title"/>
          </p:nvPr>
        </p:nvSpPr>
        <p:spPr>
          <a:xfrm>
            <a:off x="838200" y="365125"/>
            <a:ext cx="10515600" cy="1325563"/>
          </a:xfrm>
        </p:spPr>
        <p:txBody>
          <a:bodyPr anchor="ctr">
            <a:normAutofit/>
          </a:bodyPr>
          <a:lstStyle/>
          <a:p>
            <a:r>
              <a:rPr lang="en-US" sz="4400"/>
              <a:t>Letting villains destroy themselves</a:t>
            </a:r>
          </a:p>
        </p:txBody>
      </p:sp>
      <p:sp>
        <p:nvSpPr>
          <p:cNvPr id="3" name="Content Placeholder 2">
            <a:extLst>
              <a:ext uri="{FF2B5EF4-FFF2-40B4-BE49-F238E27FC236}">
                <a16:creationId xmlns:a16="http://schemas.microsoft.com/office/drawing/2014/main" id="{6160D27C-8C21-42BA-A6E8-E1F1C6117981}"/>
              </a:ext>
            </a:extLst>
          </p:cNvPr>
          <p:cNvSpPr>
            <a:spLocks noGrp="1"/>
          </p:cNvSpPr>
          <p:nvPr>
            <p:ph sz="half" idx="1"/>
          </p:nvPr>
        </p:nvSpPr>
        <p:spPr>
          <a:xfrm>
            <a:off x="838200" y="1825625"/>
            <a:ext cx="5181600" cy="4351338"/>
          </a:xfrm>
          <a:solidFill>
            <a:schemeClr val="accent6">
              <a:lumMod val="20000"/>
              <a:lumOff val="80000"/>
            </a:schemeClr>
          </a:solidFill>
        </p:spPr>
        <p:txBody>
          <a:bodyPr>
            <a:normAutofit/>
          </a:bodyPr>
          <a:lstStyle/>
          <a:p>
            <a:pPr marL="0" indent="0">
              <a:buNone/>
            </a:pPr>
            <a:r>
              <a:rPr lang="en-US" sz="2400" b="0" i="0" dirty="0">
                <a:effectLst/>
              </a:rPr>
              <a:t>With the exception of supervillains, most criminals aren’t that smart. In the 1989 Batman movie, the Joker sends three of his goons after an injured Batman who’s making his way up a cathedral.</a:t>
            </a:r>
          </a:p>
          <a:p>
            <a:pPr marL="0" indent="0">
              <a:buNone/>
            </a:pPr>
            <a:r>
              <a:rPr lang="en-US" sz="2400" b="0" i="0" dirty="0">
                <a:effectLst/>
              </a:rPr>
              <a:t>The first is defeated with a punch, but the second falls through a </a:t>
            </a:r>
            <a:r>
              <a:rPr lang="en-US" sz="2400" dirty="0"/>
              <a:t>rotting floor trying to jump </a:t>
            </a:r>
            <a:r>
              <a:rPr lang="en-US" sz="2400" b="0" i="0" dirty="0">
                <a:effectLst/>
              </a:rPr>
              <a:t>Batman who steps aside.</a:t>
            </a:r>
          </a:p>
          <a:p>
            <a:pPr marL="0" indent="0">
              <a:buNone/>
            </a:pPr>
            <a:r>
              <a:rPr lang="en-US" sz="2400" dirty="0"/>
              <a:t>The third requires another violent battle, but …</a:t>
            </a:r>
            <a:endParaRPr lang="en-US" sz="2400" b="0" i="0" dirty="0">
              <a:effectLst/>
            </a:endParaRPr>
          </a:p>
        </p:txBody>
      </p:sp>
      <p:pic>
        <p:nvPicPr>
          <p:cNvPr id="5" name="Picture 4" descr="A picture containing person, outdoor, standing, staring&#10;&#10;Description automatically generated">
            <a:extLst>
              <a:ext uri="{FF2B5EF4-FFF2-40B4-BE49-F238E27FC236}">
                <a16:creationId xmlns:a16="http://schemas.microsoft.com/office/drawing/2014/main" id="{B76B8973-EE4F-41EA-85B2-68531961DC6D}"/>
              </a:ext>
            </a:extLst>
          </p:cNvPr>
          <p:cNvPicPr>
            <a:picLocks noChangeAspect="1"/>
          </p:cNvPicPr>
          <p:nvPr/>
        </p:nvPicPr>
        <p:blipFill rotWithShape="1">
          <a:blip r:embed="rId2"/>
          <a:srcRect t="646" b="1990"/>
          <a:stretch/>
        </p:blipFill>
        <p:spPr>
          <a:xfrm>
            <a:off x="6172200" y="1825625"/>
            <a:ext cx="5181600" cy="4351338"/>
          </a:xfrm>
          <a:prstGeom prst="rect">
            <a:avLst/>
          </a:prstGeom>
          <a:noFill/>
        </p:spPr>
      </p:pic>
    </p:spTree>
    <p:extLst>
      <p:ext uri="{BB962C8B-B14F-4D97-AF65-F5344CB8AC3E}">
        <p14:creationId xmlns:p14="http://schemas.microsoft.com/office/powerpoint/2010/main" val="460274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98052-5AC6-4376-A90C-F12E1BA6318A}"/>
              </a:ext>
            </a:extLst>
          </p:cNvPr>
          <p:cNvSpPr>
            <a:spLocks noGrp="1"/>
          </p:cNvSpPr>
          <p:nvPr>
            <p:ph type="title"/>
          </p:nvPr>
        </p:nvSpPr>
        <p:spPr/>
        <p:txBody>
          <a:bodyPr/>
          <a:lstStyle/>
          <a:p>
            <a:r>
              <a:rPr lang="en-US" dirty="0"/>
              <a:t>Playing tricks</a:t>
            </a:r>
          </a:p>
        </p:txBody>
      </p:sp>
      <p:pic>
        <p:nvPicPr>
          <p:cNvPr id="7" name="Content Placeholder 6" descr="A picture containing person&#10;&#10;Description automatically generated">
            <a:extLst>
              <a:ext uri="{FF2B5EF4-FFF2-40B4-BE49-F238E27FC236}">
                <a16:creationId xmlns:a16="http://schemas.microsoft.com/office/drawing/2014/main" id="{522FB102-3A83-47D2-B6B0-989580F5D194}"/>
              </a:ext>
            </a:extLst>
          </p:cNvPr>
          <p:cNvPicPr>
            <a:picLocks noGrp="1" noChangeAspect="1"/>
          </p:cNvPicPr>
          <p:nvPr>
            <p:ph sz="half" idx="1"/>
          </p:nvPr>
        </p:nvPicPr>
        <p:blipFill>
          <a:blip r:embed="rId2"/>
          <a:stretch>
            <a:fillRect/>
          </a:stretch>
        </p:blipFill>
        <p:spPr>
          <a:xfrm>
            <a:off x="501580" y="2359226"/>
            <a:ext cx="5181600" cy="2590800"/>
          </a:xfrm>
        </p:spPr>
      </p:pic>
      <p:sp>
        <p:nvSpPr>
          <p:cNvPr id="4" name="Content Placeholder 3">
            <a:extLst>
              <a:ext uri="{FF2B5EF4-FFF2-40B4-BE49-F238E27FC236}">
                <a16:creationId xmlns:a16="http://schemas.microsoft.com/office/drawing/2014/main" id="{4CBF0442-6A54-48AB-AFA1-3C15928263A1}"/>
              </a:ext>
            </a:extLst>
          </p:cNvPr>
          <p:cNvSpPr>
            <a:spLocks noGrp="1"/>
          </p:cNvSpPr>
          <p:nvPr>
            <p:ph sz="half" idx="2"/>
          </p:nvPr>
        </p:nvSpPr>
        <p:spPr>
          <a:xfrm>
            <a:off x="6393264" y="845911"/>
            <a:ext cx="5181600" cy="4351338"/>
          </a:xfrm>
        </p:spPr>
        <p:txBody>
          <a:bodyPr>
            <a:normAutofit lnSpcReduction="10000"/>
          </a:bodyPr>
          <a:lstStyle/>
          <a:p>
            <a:pPr marL="0" indent="0">
              <a:buNone/>
            </a:pPr>
            <a:r>
              <a:rPr lang="en-US" dirty="0"/>
              <a:t>In Marvel Adventures Spider-Man #57, Spidey draws on his weird creepiness to trick a crook into releasing a hostage. Realizing the crooks didn’t know about all of his spider-powers, Spider-Man threatens to summon thousands of spiders to attack his enemy. Terrified and grossed out, the crook immediately surrendered.</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568B12EC-7006-437F-88D1-F7370341319D}"/>
                  </a:ext>
                </a:extLst>
              </p14:cNvPr>
              <p14:cNvContentPartPr/>
              <p14:nvPr/>
            </p14:nvContentPartPr>
            <p14:xfrm>
              <a:off x="11984077" y="5622442"/>
              <a:ext cx="32760" cy="26280"/>
            </p14:xfrm>
          </p:contentPart>
        </mc:Choice>
        <mc:Fallback xmlns="">
          <p:pic>
            <p:nvPicPr>
              <p:cNvPr id="5" name="Ink 4">
                <a:extLst>
                  <a:ext uri="{FF2B5EF4-FFF2-40B4-BE49-F238E27FC236}">
                    <a16:creationId xmlns:a16="http://schemas.microsoft.com/office/drawing/2014/main" id="{568B12EC-7006-437F-88D1-F7370341319D}"/>
                  </a:ext>
                </a:extLst>
              </p:cNvPr>
              <p:cNvPicPr/>
              <p:nvPr/>
            </p:nvPicPr>
            <p:blipFill>
              <a:blip r:embed="rId4"/>
              <a:stretch>
                <a:fillRect/>
              </a:stretch>
            </p:blipFill>
            <p:spPr>
              <a:xfrm>
                <a:off x="11975077" y="5613802"/>
                <a:ext cx="50400" cy="43920"/>
              </a:xfrm>
              <a:prstGeom prst="rect">
                <a:avLst/>
              </a:prstGeom>
            </p:spPr>
          </p:pic>
        </mc:Fallback>
      </mc:AlternateContent>
    </p:spTree>
    <p:extLst>
      <p:ext uri="{BB962C8B-B14F-4D97-AF65-F5344CB8AC3E}">
        <p14:creationId xmlns:p14="http://schemas.microsoft.com/office/powerpoint/2010/main" val="309883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59D11-05A2-4DC4-92EF-6F445E808D73}"/>
              </a:ext>
            </a:extLst>
          </p:cNvPr>
          <p:cNvSpPr>
            <a:spLocks noGrp="1"/>
          </p:cNvSpPr>
          <p:nvPr>
            <p:ph type="title"/>
          </p:nvPr>
        </p:nvSpPr>
        <p:spPr/>
        <p:txBody>
          <a:bodyPr/>
          <a:lstStyle/>
          <a:p>
            <a:r>
              <a:rPr lang="en-US" dirty="0"/>
              <a:t>Hit ‘</a:t>
            </a:r>
            <a:r>
              <a:rPr lang="en-US" dirty="0" err="1"/>
              <a:t>em</a:t>
            </a:r>
            <a:r>
              <a:rPr lang="en-US" dirty="0"/>
              <a:t> in the ego </a:t>
            </a:r>
          </a:p>
        </p:txBody>
      </p:sp>
      <p:sp>
        <p:nvSpPr>
          <p:cNvPr id="3" name="Content Placeholder 2">
            <a:extLst>
              <a:ext uri="{FF2B5EF4-FFF2-40B4-BE49-F238E27FC236}">
                <a16:creationId xmlns:a16="http://schemas.microsoft.com/office/drawing/2014/main" id="{E65F239D-31F0-4E8C-B7FD-6655026EB89A}"/>
              </a:ext>
            </a:extLst>
          </p:cNvPr>
          <p:cNvSpPr>
            <a:spLocks noGrp="1"/>
          </p:cNvSpPr>
          <p:nvPr>
            <p:ph sz="half" idx="1"/>
          </p:nvPr>
        </p:nvSpPr>
        <p:spPr>
          <a:xfrm>
            <a:off x="838199" y="1825625"/>
            <a:ext cx="5939413" cy="4351338"/>
          </a:xfrm>
        </p:spPr>
        <p:txBody>
          <a:bodyPr/>
          <a:lstStyle/>
          <a:p>
            <a:r>
              <a:rPr lang="en-US" dirty="0"/>
              <a:t>After Barbara Gordon aka Batgirl is shot by the Joker and paralyzed from the waist down, she returns in a wheelchair and smashes the Joker’s teeth in. Given the importance of his smile – this is a huge blow. </a:t>
            </a:r>
          </a:p>
        </p:txBody>
      </p:sp>
      <p:pic>
        <p:nvPicPr>
          <p:cNvPr id="6" name="Picture 5" descr="A picture containing text, cluttered, several&#10;&#10;Description automatically generated">
            <a:extLst>
              <a:ext uri="{FF2B5EF4-FFF2-40B4-BE49-F238E27FC236}">
                <a16:creationId xmlns:a16="http://schemas.microsoft.com/office/drawing/2014/main" id="{A6FD4B7A-EB6E-418E-9FE4-904F0556E0BE}"/>
              </a:ext>
            </a:extLst>
          </p:cNvPr>
          <p:cNvPicPr>
            <a:picLocks noChangeAspect="1"/>
          </p:cNvPicPr>
          <p:nvPr/>
        </p:nvPicPr>
        <p:blipFill>
          <a:blip r:embed="rId2"/>
          <a:stretch>
            <a:fillRect/>
          </a:stretch>
        </p:blipFill>
        <p:spPr>
          <a:xfrm>
            <a:off x="7216542" y="0"/>
            <a:ext cx="3858264" cy="6858000"/>
          </a:xfrm>
          <a:prstGeom prst="rect">
            <a:avLst/>
          </a:prstGeom>
        </p:spPr>
      </p:pic>
    </p:spTree>
    <p:extLst>
      <p:ext uri="{BB962C8B-B14F-4D97-AF65-F5344CB8AC3E}">
        <p14:creationId xmlns:p14="http://schemas.microsoft.com/office/powerpoint/2010/main" val="2895276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F441-A19E-47B4-86C0-3571F39E3DE4}"/>
              </a:ext>
            </a:extLst>
          </p:cNvPr>
          <p:cNvSpPr>
            <a:spLocks noGrp="1"/>
          </p:cNvSpPr>
          <p:nvPr>
            <p:ph type="title"/>
          </p:nvPr>
        </p:nvSpPr>
        <p:spPr>
          <a:xfrm>
            <a:off x="4747846" y="365125"/>
            <a:ext cx="6605954" cy="1325563"/>
          </a:xfrm>
          <a:solidFill>
            <a:schemeClr val="accent6">
              <a:lumMod val="40000"/>
              <a:lumOff val="60000"/>
            </a:schemeClr>
          </a:solidFill>
        </p:spPr>
        <p:txBody>
          <a:bodyPr>
            <a:normAutofit fontScale="90000"/>
          </a:bodyPr>
          <a:lstStyle/>
          <a:p>
            <a:r>
              <a:rPr lang="en-US" dirty="0"/>
              <a:t>Equal match or are they?</a:t>
            </a:r>
          </a:p>
        </p:txBody>
      </p:sp>
      <p:sp>
        <p:nvSpPr>
          <p:cNvPr id="3" name="Content Placeholder 2">
            <a:extLst>
              <a:ext uri="{FF2B5EF4-FFF2-40B4-BE49-F238E27FC236}">
                <a16:creationId xmlns:a16="http://schemas.microsoft.com/office/drawing/2014/main" id="{3A6AB131-CDAD-4D76-9CA1-B78AAA116066}"/>
              </a:ext>
            </a:extLst>
          </p:cNvPr>
          <p:cNvSpPr>
            <a:spLocks noGrp="1"/>
          </p:cNvSpPr>
          <p:nvPr>
            <p:ph idx="1"/>
          </p:nvPr>
        </p:nvSpPr>
        <p:spPr>
          <a:xfrm>
            <a:off x="4853354" y="1825625"/>
            <a:ext cx="6500446" cy="4351338"/>
          </a:xfrm>
        </p:spPr>
        <p:txBody>
          <a:bodyPr>
            <a:normAutofit lnSpcReduction="10000"/>
          </a:bodyPr>
          <a:lstStyle/>
          <a:p>
            <a:r>
              <a:rPr lang="en-US" dirty="0"/>
              <a:t>Lex Luthor steals a strand of Superman’s hair from a museum from which he plans to fabricate a villain (who does his will) who has all the powers of Superman. How will Superman defeat an equal match?</a:t>
            </a:r>
          </a:p>
          <a:p>
            <a:endParaRPr lang="en-US" dirty="0"/>
          </a:p>
          <a:p>
            <a:r>
              <a:rPr lang="en-US" dirty="0"/>
              <a:t>Nuclear man’s powers are fueled by the sun and Superman is smart enough to figure that this fatal flaw – defeating him in the dark.</a:t>
            </a:r>
          </a:p>
        </p:txBody>
      </p:sp>
      <p:pic>
        <p:nvPicPr>
          <p:cNvPr id="5" name="Picture 4" descr="A comic book cover&#10;&#10;Description automatically generated with medium confidence">
            <a:extLst>
              <a:ext uri="{FF2B5EF4-FFF2-40B4-BE49-F238E27FC236}">
                <a16:creationId xmlns:a16="http://schemas.microsoft.com/office/drawing/2014/main" id="{DCFECEF4-F7F8-4B3D-97F5-E5C2E8514C9E}"/>
              </a:ext>
            </a:extLst>
          </p:cNvPr>
          <p:cNvPicPr>
            <a:picLocks noChangeAspect="1"/>
          </p:cNvPicPr>
          <p:nvPr/>
        </p:nvPicPr>
        <p:blipFill>
          <a:blip r:embed="rId2"/>
          <a:stretch>
            <a:fillRect/>
          </a:stretch>
        </p:blipFill>
        <p:spPr>
          <a:xfrm>
            <a:off x="120056" y="682451"/>
            <a:ext cx="3943350" cy="6096000"/>
          </a:xfrm>
          <a:prstGeom prst="rect">
            <a:avLst/>
          </a:prstGeom>
        </p:spPr>
      </p:pic>
    </p:spTree>
    <p:extLst>
      <p:ext uri="{BB962C8B-B14F-4D97-AF65-F5344CB8AC3E}">
        <p14:creationId xmlns:p14="http://schemas.microsoft.com/office/powerpoint/2010/main" val="3677424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B0A2D5F8-4842-467F-ADB2-BF082E1D7DCF}"/>
              </a:ext>
            </a:extLst>
          </p:cNvPr>
          <p:cNvPicPr>
            <a:picLocks noChangeAspect="1"/>
          </p:cNvPicPr>
          <p:nvPr/>
        </p:nvPicPr>
        <p:blipFill rotWithShape="1">
          <a:blip r:embed="rId2"/>
          <a:srcRect r="2539" b="1"/>
          <a:stretch/>
        </p:blipFill>
        <p:spPr>
          <a:xfrm>
            <a:off x="120650" y="68263"/>
            <a:ext cx="11950700" cy="6130925"/>
          </a:xfrm>
          <a:prstGeom prst="rect">
            <a:avLst/>
          </a:prstGeom>
          <a:noFill/>
        </p:spPr>
      </p:pic>
    </p:spTree>
    <p:extLst>
      <p:ext uri="{BB962C8B-B14F-4D97-AF65-F5344CB8AC3E}">
        <p14:creationId xmlns:p14="http://schemas.microsoft.com/office/powerpoint/2010/main" val="1747452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C36A-3BF2-5B45-A485-746524194B56}"/>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7559407-41AB-AD4F-B652-83F07F526072}"/>
              </a:ext>
            </a:extLst>
          </p:cNvPr>
          <p:cNvSpPr>
            <a:spLocks noGrp="1"/>
          </p:cNvSpPr>
          <p:nvPr>
            <p:ph idx="1"/>
          </p:nvPr>
        </p:nvSpPr>
        <p:spPr/>
        <p:txBody>
          <a:bodyPr/>
          <a:lstStyle/>
          <a:p>
            <a:r>
              <a:rPr lang="en-US" dirty="0">
                <a:hlinkClick r:id="rId2"/>
              </a:rPr>
              <a:t>https://www.cbr.com/most-ridiculous-ways-superheroes-have-won-battles/</a:t>
            </a:r>
            <a:endParaRPr lang="en-US" dirty="0"/>
          </a:p>
          <a:p>
            <a:r>
              <a:rPr lang="en-US" dirty="0">
                <a:hlinkClick r:id="rId3"/>
              </a:rPr>
              <a:t>https://comicvine.gamespot.com/barbara-gordon/4005-5368/forums/what-issue-did-barbara-knock-out-jokers-teeth-1497218/</a:t>
            </a:r>
            <a:endParaRPr lang="en-US" dirty="0"/>
          </a:p>
          <a:p>
            <a:r>
              <a:rPr lang="en-US"/>
              <a:t>https://plotdevices.co/blogs/blog/the-incredibles</a:t>
            </a:r>
            <a:endParaRPr lang="en-US" dirty="0"/>
          </a:p>
          <a:p>
            <a:endParaRPr lang="en-US" dirty="0"/>
          </a:p>
        </p:txBody>
      </p:sp>
    </p:spTree>
    <p:extLst>
      <p:ext uri="{BB962C8B-B14F-4D97-AF65-F5344CB8AC3E}">
        <p14:creationId xmlns:p14="http://schemas.microsoft.com/office/powerpoint/2010/main" val="2611185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E06D39-B01D-9E48-8453-4D4714D4BCCA}"/>
              </a:ext>
            </a:extLst>
          </p:cNvPr>
          <p:cNvSpPr>
            <a:spLocks noGrp="1"/>
          </p:cNvSpPr>
          <p:nvPr>
            <p:ph type="title"/>
          </p:nvPr>
        </p:nvSpPr>
        <p:spPr>
          <a:xfrm>
            <a:off x="190919" y="127349"/>
            <a:ext cx="3983334" cy="1325563"/>
          </a:xfrm>
        </p:spPr>
        <p:txBody>
          <a:bodyPr anchor="ctr">
            <a:normAutofit/>
          </a:bodyPr>
          <a:lstStyle/>
          <a:p>
            <a:r>
              <a:rPr lang="en-US" dirty="0"/>
              <a:t>materials</a:t>
            </a:r>
          </a:p>
        </p:txBody>
      </p:sp>
      <p:sp>
        <p:nvSpPr>
          <p:cNvPr id="5" name="Content Placeholder 4">
            <a:extLst>
              <a:ext uri="{FF2B5EF4-FFF2-40B4-BE49-F238E27FC236}">
                <a16:creationId xmlns:a16="http://schemas.microsoft.com/office/drawing/2014/main" id="{58287D7E-5FCC-694A-A064-ABA69DD999D4}"/>
              </a:ext>
            </a:extLst>
          </p:cNvPr>
          <p:cNvSpPr>
            <a:spLocks noGrp="1"/>
          </p:cNvSpPr>
          <p:nvPr>
            <p:ph sz="half" idx="1"/>
          </p:nvPr>
        </p:nvSpPr>
        <p:spPr>
          <a:xfrm>
            <a:off x="341644" y="1840732"/>
            <a:ext cx="4989006" cy="4351338"/>
          </a:xfrm>
        </p:spPr>
        <p:txBody>
          <a:bodyPr>
            <a:normAutofit/>
          </a:bodyPr>
          <a:lstStyle/>
          <a:p>
            <a:r>
              <a:rPr lang="en-US" dirty="0"/>
              <a:t>Comic book pages illustrating your superheroes’ problems</a:t>
            </a:r>
          </a:p>
          <a:p>
            <a:pPr lvl="1"/>
            <a:r>
              <a:rPr lang="en-US" sz="2800" dirty="0"/>
              <a:t>One BIG (villain) problem e.g. world destruction.</a:t>
            </a:r>
          </a:p>
          <a:p>
            <a:pPr lvl="1"/>
            <a:r>
              <a:rPr lang="en-US" sz="2800" dirty="0"/>
              <a:t>One PERSONAL problem – internal, emotional, relationship, etc.</a:t>
            </a:r>
          </a:p>
        </p:txBody>
      </p:sp>
      <p:pic>
        <p:nvPicPr>
          <p:cNvPr id="7" name="Picture 6" descr="A group of people in clothing&#10;&#10;Description automatically generated">
            <a:extLst>
              <a:ext uri="{FF2B5EF4-FFF2-40B4-BE49-F238E27FC236}">
                <a16:creationId xmlns:a16="http://schemas.microsoft.com/office/drawing/2014/main" id="{A2D8DD1D-9AF3-4B33-B852-71AF62B23B04}"/>
              </a:ext>
            </a:extLst>
          </p:cNvPr>
          <p:cNvPicPr>
            <a:picLocks noChangeAspect="1"/>
          </p:cNvPicPr>
          <p:nvPr/>
        </p:nvPicPr>
        <p:blipFill>
          <a:blip r:embed="rId2"/>
          <a:stretch>
            <a:fillRect/>
          </a:stretch>
        </p:blipFill>
        <p:spPr>
          <a:xfrm>
            <a:off x="5647174" y="1840732"/>
            <a:ext cx="6132844" cy="3449725"/>
          </a:xfrm>
          <a:prstGeom prst="rect">
            <a:avLst/>
          </a:prstGeom>
        </p:spPr>
      </p:pic>
    </p:spTree>
    <p:extLst>
      <p:ext uri="{BB962C8B-B14F-4D97-AF65-F5344CB8AC3E}">
        <p14:creationId xmlns:p14="http://schemas.microsoft.com/office/powerpoint/2010/main" val="2633006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E06D39-B01D-9E48-8453-4D4714D4BCCA}"/>
              </a:ext>
            </a:extLst>
          </p:cNvPr>
          <p:cNvSpPr>
            <a:spLocks noGrp="1"/>
          </p:cNvSpPr>
          <p:nvPr>
            <p:ph type="title"/>
          </p:nvPr>
        </p:nvSpPr>
        <p:spPr>
          <a:xfrm>
            <a:off x="494371" y="264537"/>
            <a:ext cx="10515600" cy="1325563"/>
          </a:xfrm>
        </p:spPr>
        <p:txBody>
          <a:bodyPr/>
          <a:lstStyle/>
          <a:p>
            <a:r>
              <a:rPr lang="en-US" dirty="0"/>
              <a:t>objectives</a:t>
            </a:r>
          </a:p>
        </p:txBody>
      </p:sp>
      <p:sp>
        <p:nvSpPr>
          <p:cNvPr id="5" name="Content Placeholder 4">
            <a:extLst>
              <a:ext uri="{FF2B5EF4-FFF2-40B4-BE49-F238E27FC236}">
                <a16:creationId xmlns:a16="http://schemas.microsoft.com/office/drawing/2014/main" id="{58287D7E-5FCC-694A-A064-ABA69DD999D4}"/>
              </a:ext>
            </a:extLst>
          </p:cNvPr>
          <p:cNvSpPr>
            <a:spLocks noGrp="1"/>
          </p:cNvSpPr>
          <p:nvPr>
            <p:ph idx="1"/>
          </p:nvPr>
        </p:nvSpPr>
        <p:spPr>
          <a:xfrm>
            <a:off x="672402" y="1529199"/>
            <a:ext cx="6351396" cy="4351338"/>
          </a:xfrm>
          <a:solidFill>
            <a:schemeClr val="accent3">
              <a:lumMod val="20000"/>
              <a:lumOff val="80000"/>
            </a:schemeClr>
          </a:solidFill>
        </p:spPr>
        <p:txBody>
          <a:bodyPr/>
          <a:lstStyle/>
          <a:p>
            <a:r>
              <a:rPr lang="en-US" dirty="0"/>
              <a:t>Let’s see your superhero problems! How are your pages progressing? (student share)</a:t>
            </a:r>
          </a:p>
          <a:p>
            <a:r>
              <a:rPr lang="en-US" dirty="0"/>
              <a:t>Examples of false defeats and other (midpoint) twists through to superhero victories from comic book and superhero movies</a:t>
            </a:r>
          </a:p>
          <a:p>
            <a:r>
              <a:rPr lang="en-US" dirty="0"/>
              <a:t>Brainstorm surprises and creative ways your heroes will win.</a:t>
            </a:r>
          </a:p>
        </p:txBody>
      </p:sp>
      <p:pic>
        <p:nvPicPr>
          <p:cNvPr id="3" name="Picture 2" descr="Icon&#10;&#10;Description automatically generated">
            <a:extLst>
              <a:ext uri="{FF2B5EF4-FFF2-40B4-BE49-F238E27FC236}">
                <a16:creationId xmlns:a16="http://schemas.microsoft.com/office/drawing/2014/main" id="{F7D02F85-12F3-4F79-A359-4BF2358C01D4}"/>
              </a:ext>
            </a:extLst>
          </p:cNvPr>
          <p:cNvPicPr>
            <a:picLocks noChangeAspect="1"/>
          </p:cNvPicPr>
          <p:nvPr/>
        </p:nvPicPr>
        <p:blipFill>
          <a:blip r:embed="rId2"/>
          <a:stretch>
            <a:fillRect/>
          </a:stretch>
        </p:blipFill>
        <p:spPr>
          <a:xfrm>
            <a:off x="6873073" y="732815"/>
            <a:ext cx="4136898" cy="5703154"/>
          </a:xfrm>
          <a:prstGeom prst="rect">
            <a:avLst/>
          </a:prstGeom>
        </p:spPr>
      </p:pic>
    </p:spTree>
    <p:extLst>
      <p:ext uri="{BB962C8B-B14F-4D97-AF65-F5344CB8AC3E}">
        <p14:creationId xmlns:p14="http://schemas.microsoft.com/office/powerpoint/2010/main" val="149153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70128-EE58-CC43-A3A8-86A4C2C5543B}"/>
              </a:ext>
            </a:extLst>
          </p:cNvPr>
          <p:cNvSpPr>
            <a:spLocks noGrp="1"/>
          </p:cNvSpPr>
          <p:nvPr>
            <p:ph type="title"/>
          </p:nvPr>
        </p:nvSpPr>
        <p:spPr>
          <a:xfrm>
            <a:off x="2184679" y="1766808"/>
            <a:ext cx="10515600" cy="1325563"/>
          </a:xfrm>
        </p:spPr>
        <p:txBody>
          <a:bodyPr>
            <a:normAutofit/>
          </a:bodyPr>
          <a:lstStyle/>
          <a:p>
            <a:r>
              <a:rPr lang="en-US" sz="7200" dirty="0"/>
              <a:t>Pass or play!</a:t>
            </a:r>
          </a:p>
        </p:txBody>
      </p:sp>
      <p:sp>
        <p:nvSpPr>
          <p:cNvPr id="3" name="Subtitle 2">
            <a:extLst>
              <a:ext uri="{FF2B5EF4-FFF2-40B4-BE49-F238E27FC236}">
                <a16:creationId xmlns:a16="http://schemas.microsoft.com/office/drawing/2014/main" id="{B0B51AFD-AB9A-2A4B-94DA-9C3066E424A1}"/>
              </a:ext>
            </a:extLst>
          </p:cNvPr>
          <p:cNvSpPr>
            <a:spLocks noGrp="1"/>
          </p:cNvSpPr>
          <p:nvPr>
            <p:ph type="subTitle" idx="1"/>
          </p:nvPr>
        </p:nvSpPr>
        <p:spPr>
          <a:xfrm>
            <a:off x="2870479" y="3223018"/>
            <a:ext cx="9144000" cy="1325564"/>
          </a:xfrm>
        </p:spPr>
        <p:txBody>
          <a:bodyPr/>
          <a:lstStyle/>
          <a:p>
            <a:r>
              <a:rPr lang="en-US" dirty="0"/>
              <a:t>Share your comic book pages; </a:t>
            </a:r>
          </a:p>
          <a:p>
            <a:r>
              <a:rPr lang="en-US" dirty="0"/>
              <a:t>stories in progress.</a:t>
            </a:r>
          </a:p>
        </p:txBody>
      </p:sp>
      <p:pic>
        <p:nvPicPr>
          <p:cNvPr id="5" name="Picture 4" descr="Logo, icon&#10;&#10;Description automatically generated">
            <a:extLst>
              <a:ext uri="{FF2B5EF4-FFF2-40B4-BE49-F238E27FC236}">
                <a16:creationId xmlns:a16="http://schemas.microsoft.com/office/drawing/2014/main" id="{8A1C6776-14D9-4AE5-B71C-420734981209}"/>
              </a:ext>
            </a:extLst>
          </p:cNvPr>
          <p:cNvPicPr>
            <a:picLocks noChangeAspect="1"/>
          </p:cNvPicPr>
          <p:nvPr/>
        </p:nvPicPr>
        <p:blipFill>
          <a:blip r:embed="rId2"/>
          <a:stretch>
            <a:fillRect/>
          </a:stretch>
        </p:blipFill>
        <p:spPr>
          <a:xfrm>
            <a:off x="407213" y="1223395"/>
            <a:ext cx="3217470" cy="4823209"/>
          </a:xfrm>
          <a:prstGeom prst="rect">
            <a:avLst/>
          </a:prstGeom>
        </p:spPr>
      </p:pic>
    </p:spTree>
    <p:extLst>
      <p:ext uri="{BB962C8B-B14F-4D97-AF65-F5344CB8AC3E}">
        <p14:creationId xmlns:p14="http://schemas.microsoft.com/office/powerpoint/2010/main" val="51018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EF04-CC1C-584A-AC86-8B6FE7592A1A}"/>
              </a:ext>
            </a:extLst>
          </p:cNvPr>
          <p:cNvSpPr>
            <a:spLocks noGrp="1"/>
          </p:cNvSpPr>
          <p:nvPr>
            <p:ph type="title"/>
          </p:nvPr>
        </p:nvSpPr>
        <p:spPr>
          <a:xfrm>
            <a:off x="782934" y="123965"/>
            <a:ext cx="10515600" cy="1325563"/>
          </a:xfrm>
        </p:spPr>
        <p:txBody>
          <a:bodyPr/>
          <a:lstStyle/>
          <a:p>
            <a:r>
              <a:rPr lang="en-US" dirty="0"/>
              <a:t>vocabulary</a:t>
            </a:r>
          </a:p>
        </p:txBody>
      </p:sp>
      <p:sp>
        <p:nvSpPr>
          <p:cNvPr id="3" name="Content Placeholder 2">
            <a:extLst>
              <a:ext uri="{FF2B5EF4-FFF2-40B4-BE49-F238E27FC236}">
                <a16:creationId xmlns:a16="http://schemas.microsoft.com/office/drawing/2014/main" id="{1CA8E3AB-FF76-424E-97D4-BF53F76DDDBA}"/>
              </a:ext>
            </a:extLst>
          </p:cNvPr>
          <p:cNvSpPr>
            <a:spLocks noGrp="1"/>
          </p:cNvSpPr>
          <p:nvPr>
            <p:ph idx="1"/>
          </p:nvPr>
        </p:nvSpPr>
        <p:spPr>
          <a:xfrm>
            <a:off x="685577" y="1604561"/>
            <a:ext cx="5193770" cy="4351338"/>
          </a:xfrm>
        </p:spPr>
        <p:txBody>
          <a:bodyPr/>
          <a:lstStyle/>
          <a:p>
            <a:r>
              <a:rPr lang="en-US" dirty="0"/>
              <a:t>Midpoint</a:t>
            </a:r>
          </a:p>
          <a:p>
            <a:r>
              <a:rPr lang="en-US" dirty="0"/>
              <a:t>Plot twist (a dramatic reveal that alters some portion of the story for the audience)</a:t>
            </a:r>
          </a:p>
          <a:p>
            <a:r>
              <a:rPr lang="en-US" dirty="0"/>
              <a:t>False victory</a:t>
            </a:r>
          </a:p>
          <a:p>
            <a:r>
              <a:rPr lang="en-US" dirty="0"/>
              <a:t>False defeat</a:t>
            </a:r>
          </a:p>
          <a:p>
            <a:r>
              <a:rPr lang="en-US" dirty="0"/>
              <a:t>Dark Night / All is Lost</a:t>
            </a:r>
          </a:p>
          <a:p>
            <a:r>
              <a:rPr lang="en-US" dirty="0"/>
              <a:t>Climax</a:t>
            </a:r>
          </a:p>
        </p:txBody>
      </p:sp>
      <p:pic>
        <p:nvPicPr>
          <p:cNvPr id="5" name="Picture 4" descr="Icon&#10;&#10;Description automatically generated with low confidence">
            <a:extLst>
              <a:ext uri="{FF2B5EF4-FFF2-40B4-BE49-F238E27FC236}">
                <a16:creationId xmlns:a16="http://schemas.microsoft.com/office/drawing/2014/main" id="{D89965D9-7609-4E4C-BF6C-CDC2E021CDE5}"/>
              </a:ext>
            </a:extLst>
          </p:cNvPr>
          <p:cNvPicPr>
            <a:picLocks noChangeAspect="1"/>
          </p:cNvPicPr>
          <p:nvPr/>
        </p:nvPicPr>
        <p:blipFill>
          <a:blip r:embed="rId2"/>
          <a:stretch>
            <a:fillRect/>
          </a:stretch>
        </p:blipFill>
        <p:spPr>
          <a:xfrm>
            <a:off x="6312653" y="221064"/>
            <a:ext cx="5193770" cy="6858000"/>
          </a:xfrm>
          <a:prstGeom prst="rect">
            <a:avLst/>
          </a:prstGeom>
        </p:spPr>
      </p:pic>
    </p:spTree>
    <p:extLst>
      <p:ext uri="{BB962C8B-B14F-4D97-AF65-F5344CB8AC3E}">
        <p14:creationId xmlns:p14="http://schemas.microsoft.com/office/powerpoint/2010/main" val="3313402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2999C-D39F-484C-8293-24369199C909}"/>
              </a:ext>
            </a:extLst>
          </p:cNvPr>
          <p:cNvSpPr>
            <a:spLocks noGrp="1"/>
          </p:cNvSpPr>
          <p:nvPr>
            <p:ph type="title"/>
          </p:nvPr>
        </p:nvSpPr>
        <p:spPr>
          <a:xfrm>
            <a:off x="838200" y="78747"/>
            <a:ext cx="10515600" cy="1325563"/>
          </a:xfrm>
        </p:spPr>
        <p:txBody>
          <a:bodyPr>
            <a:normAutofit/>
          </a:bodyPr>
          <a:lstStyle/>
          <a:p>
            <a:r>
              <a:rPr lang="en-US" dirty="0"/>
              <a:t>twist: The Incredibles</a:t>
            </a:r>
          </a:p>
        </p:txBody>
      </p:sp>
      <p:pic>
        <p:nvPicPr>
          <p:cNvPr id="4" name="Online Media 3" title="Incredibles Mr Incredible meets Syndrome">
            <a:hlinkClick r:id="" action="ppaction://media"/>
            <a:extLst>
              <a:ext uri="{FF2B5EF4-FFF2-40B4-BE49-F238E27FC236}">
                <a16:creationId xmlns:a16="http://schemas.microsoft.com/office/drawing/2014/main" id="{86260640-3722-41E4-9070-A48EF2FDF8B2}"/>
              </a:ext>
            </a:extLst>
          </p:cNvPr>
          <p:cNvPicPr>
            <a:picLocks noRot="1" noChangeAspect="1"/>
          </p:cNvPicPr>
          <p:nvPr>
            <a:videoFile r:link="rId1"/>
          </p:nvPr>
        </p:nvPicPr>
        <p:blipFill>
          <a:blip r:embed="rId4"/>
          <a:stretch>
            <a:fillRect/>
          </a:stretch>
        </p:blipFill>
        <p:spPr>
          <a:xfrm>
            <a:off x="1507253" y="1326398"/>
            <a:ext cx="9007919" cy="5089473"/>
          </a:xfrm>
          <a:prstGeom prst="rect">
            <a:avLst/>
          </a:prstGeom>
        </p:spPr>
      </p:pic>
    </p:spTree>
    <p:extLst>
      <p:ext uri="{BB962C8B-B14F-4D97-AF65-F5344CB8AC3E}">
        <p14:creationId xmlns:p14="http://schemas.microsoft.com/office/powerpoint/2010/main" val="23941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69585-F4B2-4231-8552-DFCA54797C6A}"/>
              </a:ext>
            </a:extLst>
          </p:cNvPr>
          <p:cNvSpPr>
            <a:spLocks noGrp="1"/>
          </p:cNvSpPr>
          <p:nvPr>
            <p:ph type="title"/>
          </p:nvPr>
        </p:nvSpPr>
        <p:spPr>
          <a:xfrm>
            <a:off x="838200" y="13433"/>
            <a:ext cx="10515600" cy="1325563"/>
          </a:xfrm>
        </p:spPr>
        <p:txBody>
          <a:bodyPr/>
          <a:lstStyle/>
          <a:p>
            <a:r>
              <a:rPr lang="en-US" dirty="0"/>
              <a:t>Midpoint: The Incredibles</a:t>
            </a:r>
          </a:p>
        </p:txBody>
      </p:sp>
      <p:pic>
        <p:nvPicPr>
          <p:cNvPr id="4" name="Online Media 3" title="Mr. Incredible learns the truth...">
            <a:hlinkClick r:id="" action="ppaction://media"/>
            <a:extLst>
              <a:ext uri="{FF2B5EF4-FFF2-40B4-BE49-F238E27FC236}">
                <a16:creationId xmlns:a16="http://schemas.microsoft.com/office/drawing/2014/main" id="{AB7A2FF4-C25E-408B-86F0-625623F1FA08}"/>
              </a:ext>
            </a:extLst>
          </p:cNvPr>
          <p:cNvPicPr>
            <a:picLocks noRot="1" noChangeAspect="1"/>
          </p:cNvPicPr>
          <p:nvPr>
            <a:videoFile r:link="rId1"/>
          </p:nvPr>
        </p:nvPicPr>
        <p:blipFill>
          <a:blip r:embed="rId4"/>
          <a:stretch>
            <a:fillRect/>
          </a:stretch>
        </p:blipFill>
        <p:spPr>
          <a:xfrm>
            <a:off x="1567543" y="1145654"/>
            <a:ext cx="8953081" cy="5058491"/>
          </a:xfrm>
          <a:prstGeom prst="rect">
            <a:avLst/>
          </a:prstGeom>
        </p:spPr>
      </p:pic>
    </p:spTree>
    <p:extLst>
      <p:ext uri="{BB962C8B-B14F-4D97-AF65-F5344CB8AC3E}">
        <p14:creationId xmlns:p14="http://schemas.microsoft.com/office/powerpoint/2010/main" val="312613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050F3-D95D-3C4F-9E24-FC2B10F4ADDD}"/>
              </a:ext>
            </a:extLst>
          </p:cNvPr>
          <p:cNvSpPr>
            <a:spLocks noGrp="1"/>
          </p:cNvSpPr>
          <p:nvPr>
            <p:ph type="ctrTitle"/>
          </p:nvPr>
        </p:nvSpPr>
        <p:spPr>
          <a:xfrm>
            <a:off x="1393372" y="365684"/>
            <a:ext cx="9144000" cy="2387600"/>
          </a:xfrm>
        </p:spPr>
        <p:txBody>
          <a:bodyPr>
            <a:normAutofit/>
          </a:bodyPr>
          <a:lstStyle/>
          <a:p>
            <a:r>
              <a:rPr lang="en-US" sz="7200" dirty="0"/>
              <a:t>How do </a:t>
            </a:r>
            <a:r>
              <a:rPr lang="en-US" sz="7200" dirty="0" err="1"/>
              <a:t>superheroEs</a:t>
            </a:r>
            <a:r>
              <a:rPr lang="en-US" sz="7200" dirty="0"/>
              <a:t> win?</a:t>
            </a:r>
          </a:p>
        </p:txBody>
      </p:sp>
      <p:sp>
        <p:nvSpPr>
          <p:cNvPr id="3" name="Subtitle 2">
            <a:extLst>
              <a:ext uri="{FF2B5EF4-FFF2-40B4-BE49-F238E27FC236}">
                <a16:creationId xmlns:a16="http://schemas.microsoft.com/office/drawing/2014/main" id="{BE894583-BDF8-9049-A684-0F063042E97D}"/>
              </a:ext>
            </a:extLst>
          </p:cNvPr>
          <p:cNvSpPr>
            <a:spLocks noGrp="1"/>
          </p:cNvSpPr>
          <p:nvPr>
            <p:ph type="subTitle" idx="1"/>
          </p:nvPr>
        </p:nvSpPr>
        <p:spPr>
          <a:xfrm>
            <a:off x="1614435" y="2940293"/>
            <a:ext cx="9144000" cy="1438275"/>
          </a:xfrm>
        </p:spPr>
        <p:txBody>
          <a:bodyPr/>
          <a:lstStyle/>
          <a:p>
            <a:r>
              <a:rPr lang="en-US" dirty="0"/>
              <a:t>Beyond the fight …</a:t>
            </a:r>
          </a:p>
        </p:txBody>
      </p:sp>
      <p:sp>
        <p:nvSpPr>
          <p:cNvPr id="4" name="TextBox 3">
            <a:extLst>
              <a:ext uri="{FF2B5EF4-FFF2-40B4-BE49-F238E27FC236}">
                <a16:creationId xmlns:a16="http://schemas.microsoft.com/office/drawing/2014/main" id="{9F34190C-93ED-4A97-B6A0-CA39976583B8}"/>
              </a:ext>
            </a:extLst>
          </p:cNvPr>
          <p:cNvSpPr txBox="1"/>
          <p:nvPr/>
        </p:nvSpPr>
        <p:spPr>
          <a:xfrm>
            <a:off x="979714" y="4742822"/>
            <a:ext cx="10058400" cy="646331"/>
          </a:xfrm>
          <a:prstGeom prst="rect">
            <a:avLst/>
          </a:prstGeom>
          <a:solidFill>
            <a:schemeClr val="accent1">
              <a:lumMod val="20000"/>
              <a:lumOff val="80000"/>
            </a:schemeClr>
          </a:solidFill>
        </p:spPr>
        <p:txBody>
          <a:bodyPr wrap="square" rtlCol="0">
            <a:spAutoFit/>
          </a:bodyPr>
          <a:lstStyle/>
          <a:p>
            <a:pPr algn="ctr"/>
            <a:r>
              <a:rPr lang="en-US" dirty="0"/>
              <a:t>Hint: The best action scenes are more about the emotional stakes than punches and power blasts.</a:t>
            </a:r>
          </a:p>
          <a:p>
            <a:pPr algn="ctr"/>
            <a:r>
              <a:rPr lang="en-US" dirty="0"/>
              <a:t>e.g. Super-Man is a romantic comedy.</a:t>
            </a:r>
          </a:p>
        </p:txBody>
      </p:sp>
    </p:spTree>
    <p:extLst>
      <p:ext uri="{BB962C8B-B14F-4D97-AF65-F5344CB8AC3E}">
        <p14:creationId xmlns:p14="http://schemas.microsoft.com/office/powerpoint/2010/main" val="2611504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EF04-CC1C-584A-AC86-8B6FE7592A1A}"/>
              </a:ext>
            </a:extLst>
          </p:cNvPr>
          <p:cNvSpPr>
            <a:spLocks noGrp="1"/>
          </p:cNvSpPr>
          <p:nvPr>
            <p:ph type="title"/>
          </p:nvPr>
        </p:nvSpPr>
        <p:spPr>
          <a:xfrm>
            <a:off x="838200" y="128989"/>
            <a:ext cx="10515600" cy="1325563"/>
          </a:xfrm>
        </p:spPr>
        <p:txBody>
          <a:bodyPr/>
          <a:lstStyle/>
          <a:p>
            <a:r>
              <a:rPr lang="en-US" dirty="0"/>
              <a:t>Hint: It’s the Hero part</a:t>
            </a:r>
          </a:p>
        </p:txBody>
      </p:sp>
      <p:sp>
        <p:nvSpPr>
          <p:cNvPr id="3" name="Content Placeholder 2">
            <a:extLst>
              <a:ext uri="{FF2B5EF4-FFF2-40B4-BE49-F238E27FC236}">
                <a16:creationId xmlns:a16="http://schemas.microsoft.com/office/drawing/2014/main" id="{1CA8E3AB-FF76-424E-97D4-BF53F76DDDBA}"/>
              </a:ext>
            </a:extLst>
          </p:cNvPr>
          <p:cNvSpPr>
            <a:spLocks noGrp="1"/>
          </p:cNvSpPr>
          <p:nvPr>
            <p:ph idx="1"/>
          </p:nvPr>
        </p:nvSpPr>
        <p:spPr>
          <a:xfrm>
            <a:off x="838200" y="1398570"/>
            <a:ext cx="10515600" cy="4351338"/>
          </a:xfrm>
          <a:solidFill>
            <a:schemeClr val="accent4">
              <a:lumMod val="20000"/>
              <a:lumOff val="80000"/>
            </a:schemeClr>
          </a:solidFill>
        </p:spPr>
        <p:txBody>
          <a:bodyPr>
            <a:normAutofit fontScale="92500" lnSpcReduction="10000"/>
          </a:bodyPr>
          <a:lstStyle/>
          <a:p>
            <a:r>
              <a:rPr lang="en-US" dirty="0"/>
              <a:t>It’s personal and it’s more than personal.</a:t>
            </a:r>
          </a:p>
          <a:p>
            <a:pPr lvl="1"/>
            <a:r>
              <a:rPr lang="en-US" dirty="0"/>
              <a:t>They are fighting for something bigger than themselves at the same time they are fighting for someone they love. A purely selfish villain can’t compete.</a:t>
            </a:r>
          </a:p>
          <a:p>
            <a:r>
              <a:rPr lang="en-US" dirty="0"/>
              <a:t>They are more “human.” Love, kindness, empathy, etc.</a:t>
            </a:r>
          </a:p>
          <a:p>
            <a:pPr lvl="1"/>
            <a:r>
              <a:rPr lang="en-US" dirty="0"/>
              <a:t>In X-Men: The Last Stand – Wolverine’s love for Jean Grey is what allows him to connect to (and destroy, for her own good) the Phoenix.</a:t>
            </a:r>
          </a:p>
          <a:p>
            <a:r>
              <a:rPr lang="en-US" dirty="0"/>
              <a:t>They have friends!</a:t>
            </a:r>
          </a:p>
          <a:p>
            <a:pPr lvl="1"/>
            <a:r>
              <a:rPr lang="en-US" dirty="0"/>
              <a:t>Other heroes come to their aid because they admire the good and just fight.</a:t>
            </a:r>
          </a:p>
          <a:p>
            <a:r>
              <a:rPr lang="en-US" dirty="0"/>
              <a:t>They are smarter.</a:t>
            </a:r>
          </a:p>
          <a:p>
            <a:pPr lvl="1"/>
            <a:r>
              <a:rPr lang="en-US" dirty="0"/>
              <a:t>Peter Parker, Tony Stark, Ant-Man, Doctor Strange, etc. win because they are genius (creative) scientists.</a:t>
            </a:r>
          </a:p>
        </p:txBody>
      </p:sp>
    </p:spTree>
    <p:extLst>
      <p:ext uri="{BB962C8B-B14F-4D97-AF65-F5344CB8AC3E}">
        <p14:creationId xmlns:p14="http://schemas.microsoft.com/office/powerpoint/2010/main" val="2292630451"/>
      </p:ext>
    </p:extLst>
  </p:cSld>
  <p:clrMapOvr>
    <a:masterClrMapping/>
  </p:clrMapOvr>
</p:sld>
</file>

<file path=ppt/theme/theme1.xml><?xml version="1.0" encoding="utf-8"?>
<a:theme xmlns:a="http://schemas.openxmlformats.org/drawingml/2006/main" name="Theme2">
  <a:themeElements>
    <a:clrScheme name="Custom 2">
      <a:dk1>
        <a:srgbClr val="000000"/>
      </a:dk1>
      <a:lt1>
        <a:srgbClr val="FFFFFF"/>
      </a:lt1>
      <a:dk2>
        <a:srgbClr val="44546A"/>
      </a:dk2>
      <a:lt2>
        <a:srgbClr val="E7E6E6"/>
      </a:lt2>
      <a:accent1>
        <a:srgbClr val="084C7F"/>
      </a:accent1>
      <a:accent2>
        <a:srgbClr val="F89520"/>
      </a:accent2>
      <a:accent3>
        <a:srgbClr val="A5A5A5"/>
      </a:accent3>
      <a:accent4>
        <a:srgbClr val="FECD05"/>
      </a:accent4>
      <a:accent5>
        <a:srgbClr val="0285D6"/>
      </a:accent5>
      <a:accent6>
        <a:srgbClr val="94E2F6"/>
      </a:accent6>
      <a:hlink>
        <a:srgbClr val="47BCEA"/>
      </a:hlink>
      <a:folHlink>
        <a:srgbClr val="0A7CD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tslinkTemplate" id="{72FDC4DF-A588-E44F-8478-FED49315AC0A}" vid="{7DB7FE65-3826-AE40-8732-BD005EB35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1051</TotalTime>
  <Words>972</Words>
  <Application>Microsoft Office PowerPoint</Application>
  <PresentationFormat>Widescreen</PresentationFormat>
  <Paragraphs>61</Paragraphs>
  <Slides>19</Slides>
  <Notes>2</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Aller</vt:lpstr>
      <vt:lpstr>Gill Sans MT</vt:lpstr>
      <vt:lpstr>Arial</vt:lpstr>
      <vt:lpstr>Georgia</vt:lpstr>
      <vt:lpstr>Aller Light</vt:lpstr>
      <vt:lpstr>Calibri</vt:lpstr>
      <vt:lpstr>Theme2</vt:lpstr>
      <vt:lpstr>Twists &amp; victories</vt:lpstr>
      <vt:lpstr>materials</vt:lpstr>
      <vt:lpstr>objectives</vt:lpstr>
      <vt:lpstr>Pass or play!</vt:lpstr>
      <vt:lpstr>vocabulary</vt:lpstr>
      <vt:lpstr>twist: The Incredibles</vt:lpstr>
      <vt:lpstr>Midpoint: The Incredibles</vt:lpstr>
      <vt:lpstr>How do superheroEs win?</vt:lpstr>
      <vt:lpstr>Hint: It’s the Hero part</vt:lpstr>
      <vt:lpstr>PowerPoint Presentation</vt:lpstr>
      <vt:lpstr>Surprising weapons!</vt:lpstr>
      <vt:lpstr>PowerPoint Presentation</vt:lpstr>
      <vt:lpstr>PowerPoint Presentation</vt:lpstr>
      <vt:lpstr>Letting villains destroy themselves</vt:lpstr>
      <vt:lpstr>Playing tricks</vt:lpstr>
      <vt:lpstr>Hit ‘em in the ego </vt:lpstr>
      <vt:lpstr>Equal match or are they?</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materials</dc:title>
  <dc:creator>Posture 2</dc:creator>
  <cp:lastModifiedBy>Alicia Grega</cp:lastModifiedBy>
  <cp:revision>3</cp:revision>
  <dcterms:created xsi:type="dcterms:W3CDTF">2021-09-01T16:05:59Z</dcterms:created>
  <dcterms:modified xsi:type="dcterms:W3CDTF">2022-06-29T21:45:07Z</dcterms:modified>
</cp:coreProperties>
</file>