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Lst>
  <p:notesMasterIdLst>
    <p:notesMasterId r:id="rId24"/>
  </p:notesMasterIdLst>
  <p:handoutMasterIdLst>
    <p:handoutMasterId r:id="rId25"/>
  </p:handoutMasterIdLst>
  <p:sldIdLst>
    <p:sldId id="267" r:id="rId2"/>
    <p:sldId id="261" r:id="rId3"/>
    <p:sldId id="262" r:id="rId4"/>
    <p:sldId id="257" r:id="rId5"/>
    <p:sldId id="258" r:id="rId6"/>
    <p:sldId id="260" r:id="rId7"/>
    <p:sldId id="277" r:id="rId8"/>
    <p:sldId id="264" r:id="rId9"/>
    <p:sldId id="275" r:id="rId10"/>
    <p:sldId id="263" r:id="rId11"/>
    <p:sldId id="274" r:id="rId12"/>
    <p:sldId id="268" r:id="rId13"/>
    <p:sldId id="272" r:id="rId14"/>
    <p:sldId id="273" r:id="rId15"/>
    <p:sldId id="256" r:id="rId16"/>
    <p:sldId id="259" r:id="rId17"/>
    <p:sldId id="269" r:id="rId18"/>
    <p:sldId id="270" r:id="rId19"/>
    <p:sldId id="276" r:id="rId20"/>
    <p:sldId id="271" r:id="rId21"/>
    <p:sldId id="265" r:id="rId22"/>
    <p:sldId id="266" r:id="rId23"/>
  </p:sldIdLst>
  <p:sldSz cx="12192000" cy="6858000"/>
  <p:notesSz cx="6858000" cy="9144000"/>
  <p:embeddedFontLst>
    <p:embeddedFont>
      <p:font typeface="Aller" panose="020B0604020202020204" charset="0"/>
      <p:regular r:id="rId26"/>
    </p:embeddedFont>
    <p:embeddedFont>
      <p:font typeface="Aller Light" panose="020B0604020202020204" charset="0"/>
      <p:regular r:id="rId27"/>
    </p:embeddedFont>
    <p:embeddedFont>
      <p:font typeface="Calibri" panose="020F0502020204030204" pitchFamily="34" charset="0"/>
      <p:regular r:id="rId28"/>
      <p:bold r:id="rId29"/>
      <p:italic r:id="rId30"/>
      <p:boldItalic r:id="rId31"/>
    </p:embeddedFont>
    <p:embeddedFont>
      <p:font typeface="Gill Sans MT" panose="020B0502020104020203"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C80"/>
    <a:srgbClr val="F99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BE437-25D2-4697-9A47-540B040E438D}" v="36" dt="2021-11-05T13:59:25.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45"/>
    <p:restoredTop sz="96327"/>
  </p:normalViewPr>
  <p:slideViewPr>
    <p:cSldViewPr snapToGrid="0" snapToObjects="1">
      <p:cViewPr varScale="1">
        <p:scale>
          <a:sx n="86" d="100"/>
          <a:sy n="86" d="100"/>
        </p:scale>
        <p:origin x="854" y="58"/>
      </p:cViewPr>
      <p:guideLst/>
    </p:cSldViewPr>
  </p:slideViewPr>
  <p:notesTextViewPr>
    <p:cViewPr>
      <p:scale>
        <a:sx n="1" d="1"/>
        <a:sy n="1" d="1"/>
      </p:scale>
      <p:origin x="0" y="0"/>
    </p:cViewPr>
  </p:notesText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Grega" userId="b38d7653046671b7" providerId="LiveId" clId="{4D3BE437-25D2-4697-9A47-540B040E438D}"/>
    <pc:docChg chg="undo custSel addSld delSld modSld sldOrd addMainMaster delMainMaster modMainMaster">
      <pc:chgData name="Alicia Grega" userId="b38d7653046671b7" providerId="LiveId" clId="{4D3BE437-25D2-4697-9A47-540B040E438D}" dt="2021-11-05T14:00:44.785" v="3567" actId="478"/>
      <pc:docMkLst>
        <pc:docMk/>
      </pc:docMkLst>
      <pc:sldChg chg="modSp mod">
        <pc:chgData name="Alicia Grega" userId="b38d7653046671b7" providerId="LiveId" clId="{4D3BE437-25D2-4697-9A47-540B040E438D}" dt="2021-11-03T09:46:35.981" v="970" actId="20577"/>
        <pc:sldMkLst>
          <pc:docMk/>
          <pc:sldMk cId="2611504487" sldId="256"/>
        </pc:sldMkLst>
        <pc:spChg chg="mod">
          <ac:chgData name="Alicia Grega" userId="b38d7653046671b7" providerId="LiveId" clId="{4D3BE437-25D2-4697-9A47-540B040E438D}" dt="2021-11-03T09:46:35.981" v="970" actId="20577"/>
          <ac:spMkLst>
            <pc:docMk/>
            <pc:sldMk cId="2611504487" sldId="256"/>
            <ac:spMk id="3" creationId="{BE894583-BDF8-9049-A684-0F063042E97D}"/>
          </ac:spMkLst>
        </pc:spChg>
      </pc:sldChg>
      <pc:sldChg chg="addSp modSp mod">
        <pc:chgData name="Alicia Grega" userId="b38d7653046671b7" providerId="LiveId" clId="{4D3BE437-25D2-4697-9A47-540B040E438D}" dt="2021-11-03T11:24:00.271" v="1664" actId="1076"/>
        <pc:sldMkLst>
          <pc:docMk/>
          <pc:sldMk cId="1747452206" sldId="257"/>
        </pc:sldMkLst>
        <pc:spChg chg="mod">
          <ac:chgData name="Alicia Grega" userId="b38d7653046671b7" providerId="LiveId" clId="{4D3BE437-25D2-4697-9A47-540B040E438D}" dt="2021-11-03T10:21:49.700" v="1032" actId="20577"/>
          <ac:spMkLst>
            <pc:docMk/>
            <pc:sldMk cId="1747452206" sldId="257"/>
            <ac:spMk id="2" creationId="{669E2931-15A7-324A-A588-BB25425340B0}"/>
          </ac:spMkLst>
        </pc:spChg>
        <pc:spChg chg="mod">
          <ac:chgData name="Alicia Grega" userId="b38d7653046671b7" providerId="LiveId" clId="{4D3BE437-25D2-4697-9A47-540B040E438D}" dt="2021-11-03T10:22:00.879" v="1052" actId="20577"/>
          <ac:spMkLst>
            <pc:docMk/>
            <pc:sldMk cId="1747452206" sldId="257"/>
            <ac:spMk id="3" creationId="{1569129F-63CA-3640-BDF5-06E9A494FDFE}"/>
          </ac:spMkLst>
        </pc:spChg>
        <pc:picChg chg="add mod">
          <ac:chgData name="Alicia Grega" userId="b38d7653046671b7" providerId="LiveId" clId="{4D3BE437-25D2-4697-9A47-540B040E438D}" dt="2021-11-03T11:24:00.271" v="1664" actId="1076"/>
          <ac:picMkLst>
            <pc:docMk/>
            <pc:sldMk cId="1747452206" sldId="257"/>
            <ac:picMk id="5" creationId="{295C0BC5-FFA2-417D-9EC3-6D25444FAF90}"/>
          </ac:picMkLst>
        </pc:picChg>
      </pc:sldChg>
      <pc:sldChg chg="modSp mod modClrScheme chgLayout">
        <pc:chgData name="Alicia Grega" userId="b38d7653046671b7" providerId="LiveId" clId="{4D3BE437-25D2-4697-9A47-540B040E438D}" dt="2021-11-03T14:41:30" v="3437" actId="20577"/>
        <pc:sldMkLst>
          <pc:docMk/>
          <pc:sldMk cId="2633006093" sldId="258"/>
        </pc:sldMkLst>
        <pc:spChg chg="mod">
          <ac:chgData name="Alicia Grega" userId="b38d7653046671b7" providerId="LiveId" clId="{4D3BE437-25D2-4697-9A47-540B040E438D}" dt="2021-11-03T11:58:13.024" v="2441" actId="26606"/>
          <ac:spMkLst>
            <pc:docMk/>
            <pc:sldMk cId="2633006093" sldId="258"/>
            <ac:spMk id="4" creationId="{6AE06D39-B01D-9E48-8453-4D4714D4BCCA}"/>
          </ac:spMkLst>
        </pc:spChg>
        <pc:spChg chg="mod">
          <ac:chgData name="Alicia Grega" userId="b38d7653046671b7" providerId="LiveId" clId="{4D3BE437-25D2-4697-9A47-540B040E438D}" dt="2021-11-03T14:41:30" v="3437" actId="20577"/>
          <ac:spMkLst>
            <pc:docMk/>
            <pc:sldMk cId="2633006093" sldId="258"/>
            <ac:spMk id="5" creationId="{58287D7E-5FCC-694A-A064-ABA69DD999D4}"/>
          </ac:spMkLst>
        </pc:spChg>
      </pc:sldChg>
      <pc:sldChg chg="addSp delSp modSp mod modClrScheme chgLayout">
        <pc:chgData name="Alicia Grega" userId="b38d7653046671b7" providerId="LiveId" clId="{4D3BE437-25D2-4697-9A47-540B040E438D}" dt="2021-11-03T12:02:51.513" v="2614" actId="20577"/>
        <pc:sldMkLst>
          <pc:docMk/>
          <pc:sldMk cId="2292630451" sldId="259"/>
        </pc:sldMkLst>
        <pc:spChg chg="mod">
          <ac:chgData name="Alicia Grega" userId="b38d7653046671b7" providerId="LiveId" clId="{4D3BE437-25D2-4697-9A47-540B040E438D}" dt="2021-11-03T12:01:35.580" v="2521" actId="1076"/>
          <ac:spMkLst>
            <pc:docMk/>
            <pc:sldMk cId="2292630451" sldId="259"/>
            <ac:spMk id="2" creationId="{B8A8EF04-CC1C-584A-AC86-8B6FE7592A1A}"/>
          </ac:spMkLst>
        </pc:spChg>
        <pc:spChg chg="mod">
          <ac:chgData name="Alicia Grega" userId="b38d7653046671b7" providerId="LiveId" clId="{4D3BE437-25D2-4697-9A47-540B040E438D}" dt="2021-11-03T12:02:51.513" v="2614" actId="20577"/>
          <ac:spMkLst>
            <pc:docMk/>
            <pc:sldMk cId="2292630451" sldId="259"/>
            <ac:spMk id="3" creationId="{1CA8E3AB-FF76-424E-97D4-BF53F76DDDBA}"/>
          </ac:spMkLst>
        </pc:spChg>
        <pc:picChg chg="add del mod">
          <ac:chgData name="Alicia Grega" userId="b38d7653046671b7" providerId="LiveId" clId="{4D3BE437-25D2-4697-9A47-540B040E438D}" dt="2021-11-03T11:55:51.933" v="2422" actId="931"/>
          <ac:picMkLst>
            <pc:docMk/>
            <pc:sldMk cId="2292630451" sldId="259"/>
            <ac:picMk id="5" creationId="{5498D5EC-4C4B-4EC2-9BC9-500748A27F93}"/>
          </ac:picMkLst>
        </pc:picChg>
        <pc:picChg chg="add del mod">
          <ac:chgData name="Alicia Grega" userId="b38d7653046671b7" providerId="LiveId" clId="{4D3BE437-25D2-4697-9A47-540B040E438D}" dt="2021-11-03T11:56:28.576" v="2424" actId="931"/>
          <ac:picMkLst>
            <pc:docMk/>
            <pc:sldMk cId="2292630451" sldId="259"/>
            <ac:picMk id="7" creationId="{D7D838BC-5DE5-4A6E-83AB-4F179CC08A60}"/>
          </ac:picMkLst>
        </pc:picChg>
        <pc:picChg chg="add mod">
          <ac:chgData name="Alicia Grega" userId="b38d7653046671b7" providerId="LiveId" clId="{4D3BE437-25D2-4697-9A47-540B040E438D}" dt="2021-11-03T11:58:49.584" v="2444" actId="1076"/>
          <ac:picMkLst>
            <pc:docMk/>
            <pc:sldMk cId="2292630451" sldId="259"/>
            <ac:picMk id="9" creationId="{0FC36E40-E321-4742-B7B5-0EB5B33DD6A1}"/>
          </ac:picMkLst>
        </pc:picChg>
      </pc:sldChg>
      <pc:sldChg chg="modSp mod ord">
        <pc:chgData name="Alicia Grega" userId="b38d7653046671b7" providerId="LiveId" clId="{4D3BE437-25D2-4697-9A47-540B040E438D}" dt="2021-11-03T12:00:44.811" v="2517"/>
        <pc:sldMkLst>
          <pc:docMk/>
          <pc:sldMk cId="51018398" sldId="260"/>
        </pc:sldMkLst>
        <pc:spChg chg="mod">
          <ac:chgData name="Alicia Grega" userId="b38d7653046671b7" providerId="LiveId" clId="{4D3BE437-25D2-4697-9A47-540B040E438D}" dt="2021-11-03T12:00:38.198" v="2515" actId="1076"/>
          <ac:spMkLst>
            <pc:docMk/>
            <pc:sldMk cId="51018398" sldId="260"/>
            <ac:spMk id="3" creationId="{B0B51AFD-AB9A-2A4B-94DA-9C3066E424A1}"/>
          </ac:spMkLst>
        </pc:spChg>
      </pc:sldChg>
      <pc:sldChg chg="addSp delSp modSp mod">
        <pc:chgData name="Alicia Grega" userId="b38d7653046671b7" providerId="LiveId" clId="{4D3BE437-25D2-4697-9A47-540B040E438D}" dt="2021-11-03T12:14:29.044" v="2753" actId="1076"/>
        <pc:sldMkLst>
          <pc:docMk/>
          <pc:sldMk cId="946184982" sldId="261"/>
        </pc:sldMkLst>
        <pc:picChg chg="add del mod">
          <ac:chgData name="Alicia Grega" userId="b38d7653046671b7" providerId="LiveId" clId="{4D3BE437-25D2-4697-9A47-540B040E438D}" dt="2021-11-03T11:22:04.719" v="1652" actId="931"/>
          <ac:picMkLst>
            <pc:docMk/>
            <pc:sldMk cId="946184982" sldId="261"/>
            <ac:picMk id="5" creationId="{3A934BF5-78CE-4F95-A7D1-916D0529D805}"/>
          </ac:picMkLst>
        </pc:picChg>
        <pc:picChg chg="add del mod">
          <ac:chgData name="Alicia Grega" userId="b38d7653046671b7" providerId="LiveId" clId="{4D3BE437-25D2-4697-9A47-540B040E438D}" dt="2021-11-03T09:45:18.931" v="919" actId="21"/>
          <ac:picMkLst>
            <pc:docMk/>
            <pc:sldMk cId="946184982" sldId="261"/>
            <ac:picMk id="5" creationId="{3B5B32E9-7D05-4EF4-9DE5-7503DA22FD11}"/>
          </ac:picMkLst>
        </pc:picChg>
        <pc:picChg chg="add mod">
          <ac:chgData name="Alicia Grega" userId="b38d7653046671b7" providerId="LiveId" clId="{4D3BE437-25D2-4697-9A47-540B040E438D}" dt="2021-11-03T12:14:29.044" v="2753" actId="1076"/>
          <ac:picMkLst>
            <pc:docMk/>
            <pc:sldMk cId="946184982" sldId="261"/>
            <ac:picMk id="7" creationId="{ABAEB322-3DC2-4FA8-BA36-A6534D6A241E}"/>
          </ac:picMkLst>
        </pc:picChg>
      </pc:sldChg>
      <pc:sldChg chg="addSp modSp mod">
        <pc:chgData name="Alicia Grega" userId="b38d7653046671b7" providerId="LiveId" clId="{4D3BE437-25D2-4697-9A47-540B040E438D}" dt="2021-11-03T11:52:51.320" v="2420" actId="1582"/>
        <pc:sldMkLst>
          <pc:docMk/>
          <pc:sldMk cId="149153980" sldId="262"/>
        </pc:sldMkLst>
        <pc:spChg chg="mod">
          <ac:chgData name="Alicia Grega" userId="b38d7653046671b7" providerId="LiveId" clId="{4D3BE437-25D2-4697-9A47-540B040E438D}" dt="2021-11-03T11:51:03.362" v="2380" actId="20577"/>
          <ac:spMkLst>
            <pc:docMk/>
            <pc:sldMk cId="149153980" sldId="262"/>
            <ac:spMk id="5" creationId="{58287D7E-5FCC-694A-A064-ABA69DD999D4}"/>
          </ac:spMkLst>
        </pc:spChg>
        <pc:spChg chg="add mod">
          <ac:chgData name="Alicia Grega" userId="b38d7653046671b7" providerId="LiveId" clId="{4D3BE437-25D2-4697-9A47-540B040E438D}" dt="2021-11-03T11:52:51.320" v="2420" actId="1582"/>
          <ac:spMkLst>
            <pc:docMk/>
            <pc:sldMk cId="149153980" sldId="262"/>
            <ac:spMk id="6" creationId="{D5EC4746-5409-4BE0-84EC-34BFD4DA3E84}"/>
          </ac:spMkLst>
        </pc:spChg>
      </pc:sldChg>
      <pc:sldChg chg="del">
        <pc:chgData name="Alicia Grega" userId="b38d7653046671b7" providerId="LiveId" clId="{4D3BE437-25D2-4697-9A47-540B040E438D}" dt="2021-11-03T12:01:02.523" v="2518" actId="47"/>
        <pc:sldMkLst>
          <pc:docMk/>
          <pc:sldMk cId="2036238969" sldId="263"/>
        </pc:sldMkLst>
      </pc:sldChg>
      <pc:sldChg chg="modSp add mod setBg">
        <pc:chgData name="Alicia Grega" userId="b38d7653046671b7" providerId="LiveId" clId="{4D3BE437-25D2-4697-9A47-540B040E438D}" dt="2021-11-03T13:37:30.159" v="3150" actId="14100"/>
        <pc:sldMkLst>
          <pc:docMk/>
          <pc:sldMk cId="3183247375" sldId="263"/>
        </pc:sldMkLst>
        <pc:spChg chg="mod">
          <ac:chgData name="Alicia Grega" userId="b38d7653046671b7" providerId="LiveId" clId="{4D3BE437-25D2-4697-9A47-540B040E438D}" dt="2021-11-03T13:37:16.399" v="3148" actId="1076"/>
          <ac:spMkLst>
            <pc:docMk/>
            <pc:sldMk cId="3183247375" sldId="263"/>
            <ac:spMk id="4" creationId="{B83DD2D0-9D96-4660-A001-FE194A3E68A7}"/>
          </ac:spMkLst>
        </pc:spChg>
        <pc:picChg chg="mod">
          <ac:chgData name="Alicia Grega" userId="b38d7653046671b7" providerId="LiveId" clId="{4D3BE437-25D2-4697-9A47-540B040E438D}" dt="2021-11-03T13:37:30.159" v="3150" actId="14100"/>
          <ac:picMkLst>
            <pc:docMk/>
            <pc:sldMk cId="3183247375" sldId="263"/>
            <ac:picMk id="3" creationId="{0325920B-5278-447E-B589-5F4073943DF0}"/>
          </ac:picMkLst>
        </pc:picChg>
      </pc:sldChg>
      <pc:sldChg chg="addSp delSp modSp mod ord modClrScheme chgLayout modNotes">
        <pc:chgData name="Alicia Grega" userId="b38d7653046671b7" providerId="LiveId" clId="{4D3BE437-25D2-4697-9A47-540B040E438D}" dt="2021-11-03T14:43:45.355" v="3438"/>
        <pc:sldMkLst>
          <pc:docMk/>
          <pc:sldMk cId="3313402271" sldId="264"/>
        </pc:sldMkLst>
        <pc:spChg chg="mod">
          <ac:chgData name="Alicia Grega" userId="b38d7653046671b7" providerId="LiveId" clId="{4D3BE437-25D2-4697-9A47-540B040E438D}" dt="2021-11-03T12:24:07.992" v="2800" actId="26606"/>
          <ac:spMkLst>
            <pc:docMk/>
            <pc:sldMk cId="3313402271" sldId="264"/>
            <ac:spMk id="2" creationId="{B8A8EF04-CC1C-584A-AC86-8B6FE7592A1A}"/>
          </ac:spMkLst>
        </pc:spChg>
        <pc:spChg chg="mod">
          <ac:chgData name="Alicia Grega" userId="b38d7653046671b7" providerId="LiveId" clId="{4D3BE437-25D2-4697-9A47-540B040E438D}" dt="2021-11-03T13:24:16.556" v="3142" actId="20577"/>
          <ac:spMkLst>
            <pc:docMk/>
            <pc:sldMk cId="3313402271" sldId="264"/>
            <ac:spMk id="3" creationId="{1CA8E3AB-FF76-424E-97D4-BF53F76DDDBA}"/>
          </ac:spMkLst>
        </pc:spChg>
        <pc:picChg chg="add del mod">
          <ac:chgData name="Alicia Grega" userId="b38d7653046671b7" providerId="LiveId" clId="{4D3BE437-25D2-4697-9A47-540B040E438D}" dt="2021-11-03T12:23:23.641" v="2792" actId="931"/>
          <ac:picMkLst>
            <pc:docMk/>
            <pc:sldMk cId="3313402271" sldId="264"/>
            <ac:picMk id="5" creationId="{866D6B3C-56DB-4127-8F2C-C8AE91138617}"/>
          </ac:picMkLst>
        </pc:picChg>
        <pc:picChg chg="add mod">
          <ac:chgData name="Alicia Grega" userId="b38d7653046671b7" providerId="LiveId" clId="{4D3BE437-25D2-4697-9A47-540B040E438D}" dt="2021-11-03T13:24:22.203" v="3143" actId="1076"/>
          <ac:picMkLst>
            <pc:docMk/>
            <pc:sldMk cId="3313402271" sldId="264"/>
            <ac:picMk id="7" creationId="{3D7FFA69-16BE-4682-AB1A-749D1E9C0EA2}"/>
          </ac:picMkLst>
        </pc:picChg>
      </pc:sldChg>
      <pc:sldChg chg="modSp mod">
        <pc:chgData name="Alicia Grega" userId="b38d7653046671b7" providerId="LiveId" clId="{4D3BE437-25D2-4697-9A47-540B040E438D}" dt="2021-11-05T13:57:30.004" v="3554" actId="20577"/>
        <pc:sldMkLst>
          <pc:docMk/>
          <pc:sldMk cId="2611185280" sldId="266"/>
        </pc:sldMkLst>
        <pc:spChg chg="mod">
          <ac:chgData name="Alicia Grega" userId="b38d7653046671b7" providerId="LiveId" clId="{4D3BE437-25D2-4697-9A47-540B040E438D}" dt="2021-11-05T13:57:30.004" v="3554" actId="20577"/>
          <ac:spMkLst>
            <pc:docMk/>
            <pc:sldMk cId="2611185280" sldId="266"/>
            <ac:spMk id="3" creationId="{17559407-41AB-AD4F-B652-83F07F526072}"/>
          </ac:spMkLst>
        </pc:spChg>
      </pc:sldChg>
      <pc:sldChg chg="addSp delSp modSp mod">
        <pc:chgData name="Alicia Grega" userId="b38d7653046671b7" providerId="LiveId" clId="{4D3BE437-25D2-4697-9A47-540B040E438D}" dt="2021-11-05T14:00:44.785" v="3567" actId="478"/>
        <pc:sldMkLst>
          <pc:docMk/>
          <pc:sldMk cId="1034513091" sldId="267"/>
        </pc:sldMkLst>
        <pc:spChg chg="mod">
          <ac:chgData name="Alicia Grega" userId="b38d7653046671b7" providerId="LiveId" clId="{4D3BE437-25D2-4697-9A47-540B040E438D}" dt="2021-10-27T13:56:41.616" v="912" actId="20577"/>
          <ac:spMkLst>
            <pc:docMk/>
            <pc:sldMk cId="1034513091" sldId="267"/>
            <ac:spMk id="2" creationId="{61B1F44B-3182-43D6-8FBB-B9B175E1312E}"/>
          </ac:spMkLst>
        </pc:spChg>
        <pc:spChg chg="mod">
          <ac:chgData name="Alicia Grega" userId="b38d7653046671b7" providerId="LiveId" clId="{4D3BE437-25D2-4697-9A47-540B040E438D}" dt="2021-10-18T02:54:26.977" v="28" actId="20577"/>
          <ac:spMkLst>
            <pc:docMk/>
            <pc:sldMk cId="1034513091" sldId="267"/>
            <ac:spMk id="3" creationId="{96721E17-CECA-48E6-A61A-5FA96213C684}"/>
          </ac:spMkLst>
        </pc:spChg>
        <pc:picChg chg="add mod">
          <ac:chgData name="Alicia Grega" userId="b38d7653046671b7" providerId="LiveId" clId="{4D3BE437-25D2-4697-9A47-540B040E438D}" dt="2021-11-03T09:45:21.844" v="920"/>
          <ac:picMkLst>
            <pc:docMk/>
            <pc:sldMk cId="1034513091" sldId="267"/>
            <ac:picMk id="4" creationId="{632D4AAC-B1FE-4F1C-8DC3-2DAF3D79F512}"/>
          </ac:picMkLst>
        </pc:picChg>
        <pc:picChg chg="add del mod">
          <ac:chgData name="Alicia Grega" userId="b38d7653046671b7" providerId="LiveId" clId="{4D3BE437-25D2-4697-9A47-540B040E438D}" dt="2021-11-05T14:00:44.785" v="3567" actId="478"/>
          <ac:picMkLst>
            <pc:docMk/>
            <pc:sldMk cId="1034513091" sldId="267"/>
            <ac:picMk id="5" creationId="{4AEB97D5-0C77-4B63-AD23-A3CBD6A969EF}"/>
          </ac:picMkLst>
        </pc:picChg>
      </pc:sldChg>
      <pc:sldChg chg="addSp delSp modSp new mod ord modAnim">
        <pc:chgData name="Alicia Grega" userId="b38d7653046671b7" providerId="LiveId" clId="{4D3BE437-25D2-4697-9A47-540B040E438D}" dt="2021-11-03T11:20:00.818" v="1632"/>
        <pc:sldMkLst>
          <pc:docMk/>
          <pc:sldMk cId="263872757" sldId="268"/>
        </pc:sldMkLst>
        <pc:spChg chg="del">
          <ac:chgData name="Alicia Grega" userId="b38d7653046671b7" providerId="LiveId" clId="{4D3BE437-25D2-4697-9A47-540B040E438D}" dt="2021-11-03T11:19:29.370" v="1627" actId="478"/>
          <ac:spMkLst>
            <pc:docMk/>
            <pc:sldMk cId="263872757" sldId="268"/>
            <ac:spMk id="2" creationId="{74220389-E303-4438-890D-9E48259691F7}"/>
          </ac:spMkLst>
        </pc:spChg>
        <pc:spChg chg="del">
          <ac:chgData name="Alicia Grega" userId="b38d7653046671b7" providerId="LiveId" clId="{4D3BE437-25D2-4697-9A47-540B040E438D}" dt="2021-11-03T11:18:59.901" v="1623" actId="478"/>
          <ac:spMkLst>
            <pc:docMk/>
            <pc:sldMk cId="263872757" sldId="268"/>
            <ac:spMk id="3" creationId="{E79BF7D0-B6B4-400C-91C7-3BCC6E2B9774}"/>
          </ac:spMkLst>
        </pc:spChg>
        <pc:picChg chg="add mod">
          <ac:chgData name="Alicia Grega" userId="b38d7653046671b7" providerId="LiveId" clId="{4D3BE437-25D2-4697-9A47-540B040E438D}" dt="2021-11-03T11:19:40.096" v="1630" actId="1076"/>
          <ac:picMkLst>
            <pc:docMk/>
            <pc:sldMk cId="263872757" sldId="268"/>
            <ac:picMk id="4" creationId="{4B79F534-D311-498F-B84E-5D68CE498D76}"/>
          </ac:picMkLst>
        </pc:picChg>
      </pc:sldChg>
      <pc:sldChg chg="delSp new del mod ord">
        <pc:chgData name="Alicia Grega" userId="b38d7653046671b7" providerId="LiveId" clId="{4D3BE437-25D2-4697-9A47-540B040E438D}" dt="2021-11-03T10:29:48.158" v="1615" actId="47"/>
        <pc:sldMkLst>
          <pc:docMk/>
          <pc:sldMk cId="3435523274" sldId="268"/>
        </pc:sldMkLst>
        <pc:spChg chg="del">
          <ac:chgData name="Alicia Grega" userId="b38d7653046671b7" providerId="LiveId" clId="{4D3BE437-25D2-4697-9A47-540B040E438D}" dt="2021-11-03T10:29:14.046" v="1614" actId="478"/>
          <ac:spMkLst>
            <pc:docMk/>
            <pc:sldMk cId="3435523274" sldId="268"/>
            <ac:spMk id="3" creationId="{A7F92C2E-9285-47BC-965E-E41906375017}"/>
          </ac:spMkLst>
        </pc:spChg>
      </pc:sldChg>
      <pc:sldChg chg="new del">
        <pc:chgData name="Alicia Grega" userId="b38d7653046671b7" providerId="LiveId" clId="{4D3BE437-25D2-4697-9A47-540B040E438D}" dt="2021-11-03T10:28:48.044" v="1611" actId="680"/>
        <pc:sldMkLst>
          <pc:docMk/>
          <pc:sldMk cId="387279233" sldId="269"/>
        </pc:sldMkLst>
      </pc:sldChg>
      <pc:sldChg chg="addSp delSp modSp new mod modClrScheme chgLayout">
        <pc:chgData name="Alicia Grega" userId="b38d7653046671b7" providerId="LiveId" clId="{4D3BE437-25D2-4697-9A47-540B040E438D}" dt="2021-11-03T12:00:03.535" v="2455" actId="1076"/>
        <pc:sldMkLst>
          <pc:docMk/>
          <pc:sldMk cId="1112918350" sldId="269"/>
        </pc:sldMkLst>
        <pc:spChg chg="del">
          <ac:chgData name="Alicia Grega" userId="b38d7653046671b7" providerId="LiveId" clId="{4D3BE437-25D2-4697-9A47-540B040E438D}" dt="2021-11-03T11:27:25.480" v="1785" actId="26606"/>
          <ac:spMkLst>
            <pc:docMk/>
            <pc:sldMk cId="1112918350" sldId="269"/>
            <ac:spMk id="2" creationId="{F26F2475-4DB7-4C68-B705-4A3461E8A7D7}"/>
          </ac:spMkLst>
        </pc:spChg>
        <pc:spChg chg="del">
          <ac:chgData name="Alicia Grega" userId="b38d7653046671b7" providerId="LiveId" clId="{4D3BE437-25D2-4697-9A47-540B040E438D}" dt="2021-11-03T11:27:18.056" v="1784" actId="931"/>
          <ac:spMkLst>
            <pc:docMk/>
            <pc:sldMk cId="1112918350" sldId="269"/>
            <ac:spMk id="3" creationId="{B2088550-3431-4233-99C0-8D9A6ABFC5F3}"/>
          </ac:spMkLst>
        </pc:spChg>
        <pc:spChg chg="add del mod">
          <ac:chgData name="Alicia Grega" userId="b38d7653046671b7" providerId="LiveId" clId="{4D3BE437-25D2-4697-9A47-540B040E438D}" dt="2021-11-03T11:50:46.537" v="2378" actId="21"/>
          <ac:spMkLst>
            <pc:docMk/>
            <pc:sldMk cId="1112918350" sldId="269"/>
            <ac:spMk id="6" creationId="{4670EF8E-3AFC-4CD1-A5B7-B83EA5FE1914}"/>
          </ac:spMkLst>
        </pc:spChg>
        <pc:spChg chg="add mod">
          <ac:chgData name="Alicia Grega" userId="b38d7653046671b7" providerId="LiveId" clId="{4D3BE437-25D2-4697-9A47-540B040E438D}" dt="2021-11-03T11:59:52.320" v="2453" actId="26606"/>
          <ac:spMkLst>
            <pc:docMk/>
            <pc:sldMk cId="1112918350" sldId="269"/>
            <ac:spMk id="10" creationId="{C575294D-839C-4BFB-A893-72ACFD0B57EC}"/>
          </ac:spMkLst>
        </pc:spChg>
        <pc:spChg chg="add mod">
          <ac:chgData name="Alicia Grega" userId="b38d7653046671b7" providerId="LiveId" clId="{4D3BE437-25D2-4697-9A47-540B040E438D}" dt="2021-11-03T11:59:52.320" v="2453" actId="26606"/>
          <ac:spMkLst>
            <pc:docMk/>
            <pc:sldMk cId="1112918350" sldId="269"/>
            <ac:spMk id="12" creationId="{FC122491-2507-4527-B9DE-D9569220FBE6}"/>
          </ac:spMkLst>
        </pc:spChg>
        <pc:picChg chg="add mod ord">
          <ac:chgData name="Alicia Grega" userId="b38d7653046671b7" providerId="LiveId" clId="{4D3BE437-25D2-4697-9A47-540B040E438D}" dt="2021-11-03T12:00:03.535" v="2455" actId="1076"/>
          <ac:picMkLst>
            <pc:docMk/>
            <pc:sldMk cId="1112918350" sldId="269"/>
            <ac:picMk id="5" creationId="{F6934E37-C1EE-426D-BA74-267DDB918D66}"/>
          </ac:picMkLst>
        </pc:picChg>
      </pc:sldChg>
      <pc:sldChg chg="addSp delSp modSp new mod">
        <pc:chgData name="Alicia Grega" userId="b38d7653046671b7" providerId="LiveId" clId="{4D3BE437-25D2-4697-9A47-540B040E438D}" dt="2021-11-03T11:31:54.612" v="2270" actId="20577"/>
        <pc:sldMkLst>
          <pc:docMk/>
          <pc:sldMk cId="2662526036" sldId="270"/>
        </pc:sldMkLst>
        <pc:spChg chg="mod">
          <ac:chgData name="Alicia Grega" userId="b38d7653046671b7" providerId="LiveId" clId="{4D3BE437-25D2-4697-9A47-540B040E438D}" dt="2021-11-03T11:30:11.104" v="2088" actId="207"/>
          <ac:spMkLst>
            <pc:docMk/>
            <pc:sldMk cId="2662526036" sldId="270"/>
            <ac:spMk id="2" creationId="{2DC709D2-0B9F-44EF-9DA0-36B7F69087FC}"/>
          </ac:spMkLst>
        </pc:spChg>
        <pc:spChg chg="mod">
          <ac:chgData name="Alicia Grega" userId="b38d7653046671b7" providerId="LiveId" clId="{4D3BE437-25D2-4697-9A47-540B040E438D}" dt="2021-11-03T11:31:54.612" v="2270" actId="20577"/>
          <ac:spMkLst>
            <pc:docMk/>
            <pc:sldMk cId="2662526036" sldId="270"/>
            <ac:spMk id="3" creationId="{16589239-3099-429E-96AF-2291ABFC9D8E}"/>
          </ac:spMkLst>
        </pc:spChg>
        <pc:spChg chg="del">
          <ac:chgData name="Alicia Grega" userId="b38d7653046671b7" providerId="LiveId" clId="{4D3BE437-25D2-4697-9A47-540B040E438D}" dt="2021-11-03T11:28:44.925" v="1926" actId="931"/>
          <ac:spMkLst>
            <pc:docMk/>
            <pc:sldMk cId="2662526036" sldId="270"/>
            <ac:spMk id="4" creationId="{242E7028-614E-4F0F-97DE-15957081BFE4}"/>
          </ac:spMkLst>
        </pc:spChg>
        <pc:picChg chg="add mod">
          <ac:chgData name="Alicia Grega" userId="b38d7653046671b7" providerId="LiveId" clId="{4D3BE437-25D2-4697-9A47-540B040E438D}" dt="2021-11-03T11:28:44.925" v="1926" actId="931"/>
          <ac:picMkLst>
            <pc:docMk/>
            <pc:sldMk cId="2662526036" sldId="270"/>
            <ac:picMk id="6" creationId="{BD2B6B99-8F61-4F5E-A1DF-5A9C1316617B}"/>
          </ac:picMkLst>
        </pc:picChg>
      </pc:sldChg>
      <pc:sldChg chg="delSp add ord setBg delDesignElem">
        <pc:chgData name="Alicia Grega" userId="b38d7653046671b7" providerId="LiveId" clId="{4D3BE437-25D2-4697-9A47-540B040E438D}" dt="2021-11-03T12:14:53.083" v="2757"/>
        <pc:sldMkLst>
          <pc:docMk/>
          <pc:sldMk cId="91527711" sldId="271"/>
        </pc:sldMkLst>
        <pc:spChg chg="del">
          <ac:chgData name="Alicia Grega" userId="b38d7653046671b7" providerId="LiveId" clId="{4D3BE437-25D2-4697-9A47-540B040E438D}" dt="2021-11-03T12:14:15.717" v="2752"/>
          <ac:spMkLst>
            <pc:docMk/>
            <pc:sldMk cId="91527711" sldId="271"/>
            <ac:spMk id="11" creationId="{42A4FC2C-047E-45A5-965D-8E1E3BF09BC6}"/>
          </ac:spMkLst>
        </pc:spChg>
      </pc:sldChg>
      <pc:sldChg chg="modSp add mod">
        <pc:chgData name="Alicia Grega" userId="b38d7653046671b7" providerId="LiveId" clId="{4D3BE437-25D2-4697-9A47-540B040E438D}" dt="2021-11-03T12:25:14.559" v="2804" actId="1076"/>
        <pc:sldMkLst>
          <pc:docMk/>
          <pc:sldMk cId="1495836604" sldId="272"/>
        </pc:sldMkLst>
        <pc:spChg chg="mod">
          <ac:chgData name="Alicia Grega" userId="b38d7653046671b7" providerId="LiveId" clId="{4D3BE437-25D2-4697-9A47-540B040E438D}" dt="2021-11-03T12:15:50.518" v="2760" actId="6549"/>
          <ac:spMkLst>
            <pc:docMk/>
            <pc:sldMk cId="1495836604" sldId="272"/>
            <ac:spMk id="4" creationId="{CEF73214-9159-4AFA-9376-FCF4975DD239}"/>
          </ac:spMkLst>
        </pc:spChg>
        <pc:picChg chg="mod">
          <ac:chgData name="Alicia Grega" userId="b38d7653046671b7" providerId="LiveId" clId="{4D3BE437-25D2-4697-9A47-540B040E438D}" dt="2021-11-03T12:25:14.559" v="2804" actId="1076"/>
          <ac:picMkLst>
            <pc:docMk/>
            <pc:sldMk cId="1495836604" sldId="272"/>
            <ac:picMk id="3" creationId="{4902E3C3-FA02-4CC7-B93F-327ABCF0CE2D}"/>
          </ac:picMkLst>
        </pc:picChg>
      </pc:sldChg>
      <pc:sldChg chg="modSp add mod">
        <pc:chgData name="Alicia Grega" userId="b38d7653046671b7" providerId="LiveId" clId="{4D3BE437-25D2-4697-9A47-540B040E438D}" dt="2021-11-03T12:26:38.285" v="2849" actId="14100"/>
        <pc:sldMkLst>
          <pc:docMk/>
          <pc:sldMk cId="777067926" sldId="273"/>
        </pc:sldMkLst>
        <pc:spChg chg="mod">
          <ac:chgData name="Alicia Grega" userId="b38d7653046671b7" providerId="LiveId" clId="{4D3BE437-25D2-4697-9A47-540B040E438D}" dt="2021-11-03T12:26:38.285" v="2849" actId="14100"/>
          <ac:spMkLst>
            <pc:docMk/>
            <pc:sldMk cId="777067926" sldId="273"/>
            <ac:spMk id="4" creationId="{44193FA7-296D-485B-A3D9-1B3116D2DAFA}"/>
          </ac:spMkLst>
        </pc:spChg>
        <pc:picChg chg="mod">
          <ac:chgData name="Alicia Grega" userId="b38d7653046671b7" providerId="LiveId" clId="{4D3BE437-25D2-4697-9A47-540B040E438D}" dt="2021-11-03T12:20:57.003" v="2767" actId="1076"/>
          <ac:picMkLst>
            <pc:docMk/>
            <pc:sldMk cId="777067926" sldId="273"/>
            <ac:picMk id="6" creationId="{0BA6CB86-63A2-43FB-8677-387D7ED3E6CA}"/>
          </ac:picMkLst>
        </pc:picChg>
      </pc:sldChg>
      <pc:sldChg chg="modSp new mod">
        <pc:chgData name="Alicia Grega" userId="b38d7653046671b7" providerId="LiveId" clId="{4D3BE437-25D2-4697-9A47-540B040E438D}" dt="2021-11-03T12:45:13.105" v="3115" actId="1076"/>
        <pc:sldMkLst>
          <pc:docMk/>
          <pc:sldMk cId="1983645917" sldId="274"/>
        </pc:sldMkLst>
        <pc:spChg chg="mod">
          <ac:chgData name="Alicia Grega" userId="b38d7653046671b7" providerId="LiveId" clId="{4D3BE437-25D2-4697-9A47-540B040E438D}" dt="2021-11-03T12:45:09.295" v="3114" actId="121"/>
          <ac:spMkLst>
            <pc:docMk/>
            <pc:sldMk cId="1983645917" sldId="274"/>
            <ac:spMk id="2" creationId="{B9B79E61-227F-42DD-88BB-F3FD39B7B6C4}"/>
          </ac:spMkLst>
        </pc:spChg>
        <pc:spChg chg="mod">
          <ac:chgData name="Alicia Grega" userId="b38d7653046671b7" providerId="LiveId" clId="{4D3BE437-25D2-4697-9A47-540B040E438D}" dt="2021-11-03T12:45:13.105" v="3115" actId="1076"/>
          <ac:spMkLst>
            <pc:docMk/>
            <pc:sldMk cId="1983645917" sldId="274"/>
            <ac:spMk id="3" creationId="{2261887C-5B64-45F3-B09B-78F22DD53853}"/>
          </ac:spMkLst>
        </pc:spChg>
      </pc:sldChg>
      <pc:sldChg chg="modSp add mod setBg">
        <pc:chgData name="Alicia Grega" userId="b38d7653046671b7" providerId="LiveId" clId="{4D3BE437-25D2-4697-9A47-540B040E438D}" dt="2021-11-03T13:37:09.336" v="3147" actId="1076"/>
        <pc:sldMkLst>
          <pc:docMk/>
          <pc:sldMk cId="1236923201" sldId="275"/>
        </pc:sldMkLst>
        <pc:spChg chg="mod">
          <ac:chgData name="Alicia Grega" userId="b38d7653046671b7" providerId="LiveId" clId="{4D3BE437-25D2-4697-9A47-540B040E438D}" dt="2021-11-03T13:37:09.336" v="3147" actId="1076"/>
          <ac:spMkLst>
            <pc:docMk/>
            <pc:sldMk cId="1236923201" sldId="275"/>
            <ac:spMk id="4" creationId="{67A9C0A7-271A-4E6C-A9DA-904935182C1E}"/>
          </ac:spMkLst>
        </pc:spChg>
        <pc:picChg chg="mod">
          <ac:chgData name="Alicia Grega" userId="b38d7653046671b7" providerId="LiveId" clId="{4D3BE437-25D2-4697-9A47-540B040E438D}" dt="2021-11-03T13:37:06.586" v="3146" actId="1076"/>
          <ac:picMkLst>
            <pc:docMk/>
            <pc:sldMk cId="1236923201" sldId="275"/>
            <ac:picMk id="3" creationId="{5DCAD27F-341B-423B-93B2-EB4017AA65AA}"/>
          </ac:picMkLst>
        </pc:picChg>
      </pc:sldChg>
      <pc:sldChg chg="addSp delSp modSp new mod">
        <pc:chgData name="Alicia Grega" userId="b38d7653046671b7" providerId="LiveId" clId="{4D3BE437-25D2-4697-9A47-540B040E438D}" dt="2021-11-05T13:56:29.789" v="3454" actId="1076"/>
        <pc:sldMkLst>
          <pc:docMk/>
          <pc:sldMk cId="238923143" sldId="276"/>
        </pc:sldMkLst>
        <pc:spChg chg="del">
          <ac:chgData name="Alicia Grega" userId="b38d7653046671b7" providerId="LiveId" clId="{4D3BE437-25D2-4697-9A47-540B040E438D}" dt="2021-11-03T13:38:00.445" v="3153" actId="478"/>
          <ac:spMkLst>
            <pc:docMk/>
            <pc:sldMk cId="238923143" sldId="276"/>
            <ac:spMk id="2" creationId="{31E1C10B-A1CD-41B1-A6B4-EACF76CC4F4F}"/>
          </ac:spMkLst>
        </pc:spChg>
        <pc:spChg chg="del">
          <ac:chgData name="Alicia Grega" userId="b38d7653046671b7" providerId="LiveId" clId="{4D3BE437-25D2-4697-9A47-540B040E438D}" dt="2021-11-03T13:37:56.125" v="3152" actId="931"/>
          <ac:spMkLst>
            <pc:docMk/>
            <pc:sldMk cId="238923143" sldId="276"/>
            <ac:spMk id="3" creationId="{3600812D-E5E8-42C4-9BA7-CA98B5D1E51D}"/>
          </ac:spMkLst>
        </pc:spChg>
        <pc:spChg chg="del mod">
          <ac:chgData name="Alicia Grega" userId="b38d7653046671b7" providerId="LiveId" clId="{4D3BE437-25D2-4697-9A47-540B040E438D}" dt="2021-11-03T13:39:46.248" v="3160" actId="931"/>
          <ac:spMkLst>
            <pc:docMk/>
            <pc:sldMk cId="238923143" sldId="276"/>
            <ac:spMk id="4" creationId="{4169ABDA-5AA0-4007-8DAF-580320C329A4}"/>
          </ac:spMkLst>
        </pc:spChg>
        <pc:picChg chg="add mod">
          <ac:chgData name="Alicia Grega" userId="b38d7653046671b7" providerId="LiveId" clId="{4D3BE437-25D2-4697-9A47-540B040E438D}" dt="2021-11-05T13:56:24.987" v="3453" actId="14100"/>
          <ac:picMkLst>
            <pc:docMk/>
            <pc:sldMk cId="238923143" sldId="276"/>
            <ac:picMk id="3" creationId="{E55C6A07-094D-42F9-AD62-70BD02C41EFC}"/>
          </ac:picMkLst>
        </pc:picChg>
        <pc:picChg chg="add mod">
          <ac:chgData name="Alicia Grega" userId="b38d7653046671b7" providerId="LiveId" clId="{4D3BE437-25D2-4697-9A47-540B040E438D}" dt="2021-11-05T13:56:29.789" v="3454" actId="1076"/>
          <ac:picMkLst>
            <pc:docMk/>
            <pc:sldMk cId="238923143" sldId="276"/>
            <ac:picMk id="6" creationId="{9A1EBD9A-9A36-4893-916C-7DF8627E6359}"/>
          </ac:picMkLst>
        </pc:picChg>
        <pc:picChg chg="add mod">
          <ac:chgData name="Alicia Grega" userId="b38d7653046671b7" providerId="LiveId" clId="{4D3BE437-25D2-4697-9A47-540B040E438D}" dt="2021-11-05T13:56:11.382" v="3451" actId="1076"/>
          <ac:picMkLst>
            <pc:docMk/>
            <pc:sldMk cId="238923143" sldId="276"/>
            <ac:picMk id="8" creationId="{EE33AE87-4901-473C-BAA1-F2C9A08910F2}"/>
          </ac:picMkLst>
        </pc:picChg>
      </pc:sldChg>
      <pc:sldChg chg="add">
        <pc:chgData name="Alicia Grega" userId="b38d7653046671b7" providerId="LiveId" clId="{4D3BE437-25D2-4697-9A47-540B040E438D}" dt="2021-11-05T13:03:52.908" v="3439"/>
        <pc:sldMkLst>
          <pc:docMk/>
          <pc:sldMk cId="1607481027" sldId="277"/>
        </pc:sldMkLst>
      </pc:sldChg>
      <pc:sldChg chg="addSp delSp modSp new del mod">
        <pc:chgData name="Alicia Grega" userId="b38d7653046671b7" providerId="LiveId" clId="{4D3BE437-25D2-4697-9A47-540B040E438D}" dt="2021-11-05T13:59:41.855" v="3564" actId="47"/>
        <pc:sldMkLst>
          <pc:docMk/>
          <pc:sldMk cId="2280562931" sldId="278"/>
        </pc:sldMkLst>
        <pc:picChg chg="add del mod">
          <ac:chgData name="Alicia Grega" userId="b38d7653046671b7" providerId="LiveId" clId="{4D3BE437-25D2-4697-9A47-540B040E438D}" dt="2021-11-05T13:59:22.104" v="3559" actId="21"/>
          <ac:picMkLst>
            <pc:docMk/>
            <pc:sldMk cId="2280562931" sldId="278"/>
            <ac:picMk id="3" creationId="{4F64AC90-8152-42D2-8887-B0903D418162}"/>
          </ac:picMkLst>
        </pc:picChg>
      </pc:sldChg>
      <pc:sldMasterChg chg="addSldLayout delSldLayout modSldLayout">
        <pc:chgData name="Alicia Grega" userId="b38d7653046671b7" providerId="LiveId" clId="{4D3BE437-25D2-4697-9A47-540B040E438D}" dt="2021-11-03T10:30:49.380" v="1621" actId="11236"/>
        <pc:sldMasterMkLst>
          <pc:docMk/>
          <pc:sldMasterMk cId="2097296293" sldId="2147483696"/>
        </pc:sldMasterMkLst>
        <pc:sldLayoutChg chg="new del mod">
          <pc:chgData name="Alicia Grega" userId="b38d7653046671b7" providerId="LiveId" clId="{4D3BE437-25D2-4697-9A47-540B040E438D}" dt="2021-11-03T10:30:49.380" v="1621" actId="11236"/>
          <pc:sldLayoutMkLst>
            <pc:docMk/>
            <pc:sldMasterMk cId="2097296293" sldId="2147483696"/>
            <pc:sldLayoutMk cId="1144252379" sldId="2147483712"/>
          </pc:sldLayoutMkLst>
        </pc:sldLayoutChg>
        <pc:sldLayoutChg chg="new del mod">
          <pc:chgData name="Alicia Grega" userId="b38d7653046671b7" providerId="LiveId" clId="{4D3BE437-25D2-4697-9A47-540B040E438D}" dt="2021-11-03T10:30:35.082" v="1619" actId="2696"/>
          <pc:sldLayoutMkLst>
            <pc:docMk/>
            <pc:sldMasterMk cId="2097296293" sldId="2147483696"/>
            <pc:sldLayoutMk cId="3106094186" sldId="2147483712"/>
          </pc:sldLayoutMkLst>
        </pc:sldLayoutChg>
      </pc:sldMasterChg>
      <pc:sldMasterChg chg="new del mod addSldLayout delSldLayout">
        <pc:chgData name="Alicia Grega" userId="b38d7653046671b7" providerId="LiveId" clId="{4D3BE437-25D2-4697-9A47-540B040E438D}" dt="2021-11-03T10:30:13.056" v="1617" actId="6938"/>
        <pc:sldMasterMkLst>
          <pc:docMk/>
          <pc:sldMasterMk cId="4158303375" sldId="2147483712"/>
        </pc:sldMasterMkLst>
        <pc:sldLayoutChg chg="new del replId">
          <pc:chgData name="Alicia Grega" userId="b38d7653046671b7" providerId="LiveId" clId="{4D3BE437-25D2-4697-9A47-540B040E438D}" dt="2021-11-03T10:30:13.056" v="1617" actId="6938"/>
          <pc:sldLayoutMkLst>
            <pc:docMk/>
            <pc:sldMasterMk cId="4158303375" sldId="2147483712"/>
            <pc:sldLayoutMk cId="2928134446" sldId="2147483713"/>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3071665771" sldId="2147483714"/>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1091345987" sldId="2147483715"/>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3532718750" sldId="2147483716"/>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2332538703" sldId="2147483717"/>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974818665" sldId="2147483718"/>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2445544390" sldId="2147483719"/>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3620334630" sldId="2147483720"/>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1080685167" sldId="2147483721"/>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1203102399" sldId="2147483722"/>
          </pc:sldLayoutMkLst>
        </pc:sldLayoutChg>
        <pc:sldLayoutChg chg="new del replId">
          <pc:chgData name="Alicia Grega" userId="b38d7653046671b7" providerId="LiveId" clId="{4D3BE437-25D2-4697-9A47-540B040E438D}" dt="2021-11-03T10:30:13.056" v="1617" actId="6938"/>
          <pc:sldLayoutMkLst>
            <pc:docMk/>
            <pc:sldMasterMk cId="4158303375" sldId="2147483712"/>
            <pc:sldLayoutMk cId="224922733" sldId="214748372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4126E-A84F-5548-96D9-F9CB7AB89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266C3-9A7C-EF48-B421-D527A952DF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AEF85-080C-F740-8DCF-ACEBF6FD84DB}" type="datetimeFigureOut">
              <a:rPr lang="en-US" smtClean="0"/>
              <a:t>11/5/2021</a:t>
            </a:fld>
            <a:endParaRPr lang="en-US"/>
          </a:p>
        </p:txBody>
      </p:sp>
      <p:sp>
        <p:nvSpPr>
          <p:cNvPr id="4" name="Footer Placeholder 3">
            <a:extLst>
              <a:ext uri="{FF2B5EF4-FFF2-40B4-BE49-F238E27FC236}">
                <a16:creationId xmlns:a16="http://schemas.microsoft.com/office/drawing/2014/main" id="{AF5B4653-7B61-8C4D-B393-86CFD63050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E4E615-5EAE-D24B-991F-6AAF155D38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8726B6-83F6-164C-8615-D21CFEFF46C2}" type="slidenum">
              <a:rPr lang="en-US" smtClean="0"/>
              <a:t>‹#›</a:t>
            </a:fld>
            <a:endParaRPr lang="en-US"/>
          </a:p>
        </p:txBody>
      </p:sp>
    </p:spTree>
    <p:extLst>
      <p:ext uri="{BB962C8B-B14F-4D97-AF65-F5344CB8AC3E}">
        <p14:creationId xmlns:p14="http://schemas.microsoft.com/office/powerpoint/2010/main" val="1526381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58474-B46F-4505-B672-5FA36097BC72}"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10616-789C-4790-8FF5-45E3A5107715}" type="slidenum">
              <a:rPr lang="en-US" smtClean="0"/>
              <a:t>‹#›</a:t>
            </a:fld>
            <a:endParaRPr lang="en-US"/>
          </a:p>
        </p:txBody>
      </p:sp>
    </p:spTree>
    <p:extLst>
      <p:ext uri="{BB962C8B-B14F-4D97-AF65-F5344CB8AC3E}">
        <p14:creationId xmlns:p14="http://schemas.microsoft.com/office/powerpoint/2010/main" val="61355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50000"/>
                  </a:schemeClr>
                </a:solidFill>
              </a:rPr>
              <a:t>– how a character behaves tells us who they are</a:t>
            </a:r>
          </a:p>
          <a:p>
            <a:pPr lvl="1"/>
            <a:r>
              <a:rPr lang="en-US" dirty="0">
                <a:solidFill>
                  <a:schemeClr val="accent1">
                    <a:lumMod val="50000"/>
                  </a:schemeClr>
                </a:solidFill>
              </a:rPr>
              <a:t>character flaws often determine what happens in a story</a:t>
            </a:r>
          </a:p>
          <a:p>
            <a:pPr lvl="1"/>
            <a:r>
              <a:rPr lang="en-US" dirty="0">
                <a:solidFill>
                  <a:schemeClr val="accent1">
                    <a:lumMod val="50000"/>
                  </a:schemeClr>
                </a:solidFill>
              </a:rPr>
              <a:t>each story event leads to a degree of change in a character’s values</a:t>
            </a:r>
          </a:p>
          <a:p>
            <a:pPr lvl="1"/>
            <a:r>
              <a:rPr lang="en-US" dirty="0">
                <a:solidFill>
                  <a:schemeClr val="accent1">
                    <a:lumMod val="50000"/>
                  </a:schemeClr>
                </a:solidFill>
              </a:rPr>
              <a:t>these changes allow character to reach the goal or realize a new goal </a:t>
            </a:r>
          </a:p>
          <a:p>
            <a:endParaRPr lang="en-US" dirty="0"/>
          </a:p>
        </p:txBody>
      </p:sp>
      <p:sp>
        <p:nvSpPr>
          <p:cNvPr id="4" name="Slide Number Placeholder 3"/>
          <p:cNvSpPr>
            <a:spLocks noGrp="1"/>
          </p:cNvSpPr>
          <p:nvPr>
            <p:ph type="sldNum" sz="quarter" idx="5"/>
          </p:nvPr>
        </p:nvSpPr>
        <p:spPr/>
        <p:txBody>
          <a:bodyPr/>
          <a:lstStyle/>
          <a:p>
            <a:fld id="{3C810616-789C-4790-8FF5-45E3A5107715}" type="slidenum">
              <a:rPr lang="en-US" smtClean="0"/>
              <a:t>8</a:t>
            </a:fld>
            <a:endParaRPr lang="en-US"/>
          </a:p>
        </p:txBody>
      </p:sp>
    </p:spTree>
    <p:extLst>
      <p:ext uri="{BB962C8B-B14F-4D97-AF65-F5344CB8AC3E}">
        <p14:creationId xmlns:p14="http://schemas.microsoft.com/office/powerpoint/2010/main" val="3826458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43D-E0A1-B548-A4A3-03558271AA24}"/>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b="1" i="0" baseline="0">
                <a:solidFill>
                  <a:srgbClr val="F99520"/>
                </a:solidFill>
                <a:latin typeface="Aller" panose="020B0603020203020204" pitchFamily="34" charset="77"/>
              </a:defRPr>
            </a:lvl1pPr>
          </a:lstStyle>
          <a:p>
            <a:r>
              <a:rPr lang="en-US" dirty="0"/>
              <a:t>Title</a:t>
            </a:r>
          </a:p>
        </p:txBody>
      </p:sp>
      <p:sp>
        <p:nvSpPr>
          <p:cNvPr id="3" name="Subtitle 2">
            <a:extLst>
              <a:ext uri="{FF2B5EF4-FFF2-40B4-BE49-F238E27FC236}">
                <a16:creationId xmlns:a16="http://schemas.microsoft.com/office/drawing/2014/main" id="{769C41B8-D038-864C-91C6-E26243D2ED16}"/>
              </a:ext>
            </a:extLst>
          </p:cNvPr>
          <p:cNvSpPr>
            <a:spLocks noGrp="1"/>
          </p:cNvSpPr>
          <p:nvPr>
            <p:ph type="subTitle" idx="1" hasCustomPrompt="1"/>
          </p:nvPr>
        </p:nvSpPr>
        <p:spPr>
          <a:xfrm>
            <a:off x="1524000" y="3602038"/>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42461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72D7-5232-1249-BBCC-4FBBA91FB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214B8E-8F46-6249-996D-30C9B138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232D5-206A-3F48-9D2C-A7D86803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364-0DB1-2B48-B3D2-183D418C34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C12B1C-9AAC-0149-855E-0D3A411F1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E1AD4-C83D-294D-9604-226D78C7D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AC7B6-5992-B243-8B61-98E3283EB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D390D-0AD5-E048-9084-F4F8A29A2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7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83ABB-7B42-45E5-BE68-5AA2D62093FB}"/>
              </a:ext>
            </a:extLst>
          </p:cNvPr>
          <p:cNvSpPr>
            <a:spLocks noGrp="1"/>
          </p:cNvSpPr>
          <p:nvPr>
            <p:ph type="dt" sz="half" idx="10"/>
          </p:nvPr>
        </p:nvSpPr>
        <p:spPr/>
        <p:txBody>
          <a:bodyPr/>
          <a:lstStyle/>
          <a:p>
            <a:fld id="{B1A9F4F8-834A-4036-9C30-B6C09F80327B}" type="datetimeFigureOut">
              <a:rPr lang="en-US" smtClean="0"/>
              <a:t>11/5/2021</a:t>
            </a:fld>
            <a:endParaRPr lang="en-US"/>
          </a:p>
        </p:txBody>
      </p:sp>
      <p:sp>
        <p:nvSpPr>
          <p:cNvPr id="3" name="Footer Placeholder 2">
            <a:extLst>
              <a:ext uri="{FF2B5EF4-FFF2-40B4-BE49-F238E27FC236}">
                <a16:creationId xmlns:a16="http://schemas.microsoft.com/office/drawing/2014/main" id="{D2FEA557-5F1F-4B65-9485-2FCABFECE5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FB07B6-FC40-4864-AA60-78AD28CA9462}"/>
              </a:ext>
            </a:extLst>
          </p:cNvPr>
          <p:cNvSpPr>
            <a:spLocks noGrp="1"/>
          </p:cNvSpPr>
          <p:nvPr>
            <p:ph type="sldNum" sz="quarter" idx="12"/>
          </p:nvPr>
        </p:nvSpPr>
        <p:spPr/>
        <p:txBody>
          <a:bodyPr/>
          <a:lstStyle/>
          <a:p>
            <a:fld id="{ADA669F6-02B2-4913-9E61-69C27A0916E1}" type="slidenum">
              <a:rPr lang="en-US" smtClean="0"/>
              <a:t>‹#›</a:t>
            </a:fld>
            <a:endParaRPr lang="en-US"/>
          </a:p>
        </p:txBody>
      </p:sp>
    </p:spTree>
    <p:extLst>
      <p:ext uri="{BB962C8B-B14F-4D97-AF65-F5344CB8AC3E}">
        <p14:creationId xmlns:p14="http://schemas.microsoft.com/office/powerpoint/2010/main" val="285229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FC92-DB86-9C46-897B-0E667E257D17}"/>
              </a:ext>
            </a:extLst>
          </p:cNvPr>
          <p:cNvSpPr>
            <a:spLocks noGrp="1"/>
          </p:cNvSpPr>
          <p:nvPr>
            <p:ph type="title" hasCustomPrompt="1"/>
          </p:nvPr>
        </p:nvSpPr>
        <p:spPr>
          <a:xfrm>
            <a:off x="838200" y="2103437"/>
            <a:ext cx="10515600" cy="1325563"/>
          </a:xfrm>
          <a:prstGeom prst="rect">
            <a:avLst/>
          </a:prstGeom>
        </p:spPr>
        <p:txBody>
          <a:bodyPr anchor="ctr"/>
          <a:lstStyle>
            <a:lvl1pPr algn="ctr">
              <a:defRPr/>
            </a:lvl1pPr>
          </a:lstStyle>
          <a:p>
            <a:r>
              <a:rPr lang="en-US" dirty="0"/>
              <a:t>Title</a:t>
            </a:r>
          </a:p>
        </p:txBody>
      </p:sp>
      <p:sp>
        <p:nvSpPr>
          <p:cNvPr id="4" name="Subtitle 2">
            <a:extLst>
              <a:ext uri="{FF2B5EF4-FFF2-40B4-BE49-F238E27FC236}">
                <a16:creationId xmlns:a16="http://schemas.microsoft.com/office/drawing/2014/main" id="{D2453C8A-59A2-6B43-A227-3902FF8A851A}"/>
              </a:ext>
            </a:extLst>
          </p:cNvPr>
          <p:cNvSpPr>
            <a:spLocks noGrp="1"/>
          </p:cNvSpPr>
          <p:nvPr>
            <p:ph type="subTitle" idx="1" hasCustomPrompt="1"/>
          </p:nvPr>
        </p:nvSpPr>
        <p:spPr>
          <a:xfrm>
            <a:off x="1524000" y="3435431"/>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70665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B50A-E50D-9F4B-AE87-2E06F0FF6EC9}"/>
              </a:ext>
            </a:extLst>
          </p:cNvPr>
          <p:cNvSpPr>
            <a:spLocks noGrp="1"/>
          </p:cNvSpPr>
          <p:nvPr>
            <p:ph type="title"/>
          </p:nvPr>
        </p:nvSpPr>
        <p:spPr>
          <a:xfrm rot="20289105">
            <a:off x="2648626" y="2425256"/>
            <a:ext cx="10515600" cy="1325563"/>
          </a:xfrm>
        </p:spPr>
        <p:txBody>
          <a:bodyPr/>
          <a:lstStyle>
            <a:lvl1pP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12BF69-809D-E049-8FDF-EDFDCC1F6831}"/>
              </a:ext>
            </a:extLst>
          </p:cNvPr>
          <p:cNvSpPr>
            <a:spLocks noGrp="1"/>
          </p:cNvSpPr>
          <p:nvPr>
            <p:ph type="subTitle" idx="1" hasCustomPrompt="1"/>
          </p:nvPr>
        </p:nvSpPr>
        <p:spPr>
          <a:xfrm rot="20293158">
            <a:off x="3181775" y="3462556"/>
            <a:ext cx="9144000" cy="1655762"/>
          </a:xfrm>
        </p:spPr>
        <p:txBody>
          <a:bodyPr/>
          <a:lstStyle>
            <a:lvl1pPr marL="0" indent="0" algn="l">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2525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BC16-5EAB-2248-9637-20838CC04871}"/>
              </a:ext>
            </a:extLst>
          </p:cNvPr>
          <p:cNvSpPr>
            <a:spLocks noGrp="1"/>
          </p:cNvSpPr>
          <p:nvPr>
            <p:ph type="title"/>
          </p:nvPr>
        </p:nvSpPr>
        <p:spPr>
          <a:xfrm>
            <a:off x="838200" y="2103437"/>
            <a:ext cx="10515600" cy="1325563"/>
          </a:xfrm>
        </p:spPr>
        <p:txBody>
          <a:bodyPr/>
          <a:lstStyle>
            <a:lvl1pPr algn="ct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420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a:xfrm>
            <a:off x="838200" y="2316767"/>
            <a:ext cx="10515600" cy="1325563"/>
          </a:xfrm>
        </p:spPr>
        <p:txBody>
          <a:bodyPr anchor="ctr"/>
          <a:lstStyle>
            <a:lvl1pPr algn="ctr">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DCFEB61C-B56F-8649-891B-BD83C03B4E0D}"/>
              </a:ext>
            </a:extLst>
          </p:cNvPr>
          <p:cNvSpPr>
            <a:spLocks noGrp="1"/>
          </p:cNvSpPr>
          <p:nvPr>
            <p:ph type="subTitle" idx="1" hasCustomPrompt="1"/>
          </p:nvPr>
        </p:nvSpPr>
        <p:spPr>
          <a:xfrm>
            <a:off x="1524000" y="364233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404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10968A-EF07-F449-AFEB-7FBA4885ECE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E062F03B-1B9F-2E47-807B-46D7D13F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B02321C-4323-674E-A043-FEAFE21F7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4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57B-5E19-E842-B23A-DC2BBA3CD1C1}"/>
              </a:ext>
            </a:extLst>
          </p:cNvPr>
          <p:cNvSpPr>
            <a:spLocks noGrp="1"/>
          </p:cNvSpPr>
          <p:nvPr>
            <p:ph type="title"/>
          </p:nvPr>
        </p:nvSpPr>
        <p:spPr>
          <a:xfrm>
            <a:off x="838200" y="1930399"/>
            <a:ext cx="10515600" cy="1325563"/>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39AE393B-A2D4-E44E-9337-B35AC495FC73}"/>
              </a:ext>
            </a:extLst>
          </p:cNvPr>
          <p:cNvSpPr>
            <a:spLocks noGrp="1"/>
          </p:cNvSpPr>
          <p:nvPr>
            <p:ph type="subTitle" idx="1" hasCustomPrompt="1"/>
          </p:nvPr>
        </p:nvSpPr>
        <p:spPr>
          <a:xfrm>
            <a:off x="1524000" y="344318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9442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9B5-C545-054B-8080-FA3DC23C0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33258B-F399-CA41-B2C8-B2064EA56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5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5AA4DA-A436-B045-89C6-9BEF8BEC6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C68369B4-4870-BE43-86B2-4A31BE099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6986ED12-5562-AE4B-8F93-91D23D15F76E}"/>
              </a:ext>
            </a:extLst>
          </p:cNvPr>
          <p:cNvPicPr>
            <a:picLocks noChangeAspect="1"/>
          </p:cNvPicPr>
          <p:nvPr userDrawn="1"/>
        </p:nvPicPr>
        <p:blipFill>
          <a:blip r:embed="rId15"/>
          <a:stretch>
            <a:fillRect/>
          </a:stretch>
        </p:blipFill>
        <p:spPr>
          <a:xfrm>
            <a:off x="10091526" y="6267172"/>
            <a:ext cx="1911912" cy="368497"/>
          </a:xfrm>
          <a:prstGeom prst="rect">
            <a:avLst/>
          </a:prstGeom>
          <a:effectLst>
            <a:glow>
              <a:schemeClr val="bg1">
                <a:alpha val="0"/>
              </a:schemeClr>
            </a:glow>
            <a:outerShdw blurRad="50800" dist="25400" dir="5400000" algn="ctr" rotWithShape="0">
              <a:srgbClr val="000000">
                <a:alpha val="12000"/>
              </a:srgbClr>
            </a:outerShdw>
          </a:effectLst>
        </p:spPr>
      </p:pic>
      <p:pic>
        <p:nvPicPr>
          <p:cNvPr id="4" name="Picture 3" descr="Logo&#10;&#10;Description automatically generated">
            <a:extLst>
              <a:ext uri="{FF2B5EF4-FFF2-40B4-BE49-F238E27FC236}">
                <a16:creationId xmlns:a16="http://schemas.microsoft.com/office/drawing/2014/main" id="{D5510666-1E29-D74C-BA94-B3D9CE41D475}"/>
              </a:ext>
            </a:extLst>
          </p:cNvPr>
          <p:cNvPicPr>
            <a:picLocks noChangeAspect="1"/>
          </p:cNvPicPr>
          <p:nvPr userDrawn="1"/>
        </p:nvPicPr>
        <p:blipFill>
          <a:blip r:embed="rId16"/>
          <a:stretch>
            <a:fillRect/>
          </a:stretch>
        </p:blipFill>
        <p:spPr>
          <a:xfrm>
            <a:off x="188562" y="6271993"/>
            <a:ext cx="1292772" cy="441763"/>
          </a:xfrm>
          <a:prstGeom prst="rect">
            <a:avLst/>
          </a:prstGeom>
        </p:spPr>
      </p:pic>
    </p:spTree>
    <p:extLst>
      <p:ext uri="{BB962C8B-B14F-4D97-AF65-F5344CB8AC3E}">
        <p14:creationId xmlns:p14="http://schemas.microsoft.com/office/powerpoint/2010/main" val="2097296293"/>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6" r:id="rId3"/>
    <p:sldLayoutId id="2147483709" r:id="rId4"/>
    <p:sldLayoutId id="2147483708" r:id="rId5"/>
    <p:sldLayoutId id="2147483710" r:id="rId6"/>
    <p:sldLayoutId id="2147483711" r:id="rId7"/>
    <p:sldLayoutId id="2147483707" r:id="rId8"/>
    <p:sldLayoutId id="2147483698" r:id="rId9"/>
    <p:sldLayoutId id="2147483700" r:id="rId10"/>
    <p:sldLayoutId id="2147483701" r:id="rId11"/>
    <p:sldLayoutId id="2147483712" r:id="rId12"/>
  </p:sldLayoutIdLst>
  <p:txStyles>
    <p:titleStyle>
      <a:lvl1pPr algn="l"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www.smithsonianmag.com/arts-culture/the-psychology-behind-superhero-origin-stories-4015776/"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9.xml"/><Relationship Id="rId1" Type="http://schemas.openxmlformats.org/officeDocument/2006/relationships/video" Target="https://www.youtube.com/embed/kwZBZDtz8LU?start=8&amp;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ooper.com/244500/catwomans-entire-backstory-explained/" TargetMode="External"/><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looper.com/244500/catwomans-entire-backstory-explained"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uperherotar.framiq.com/" TargetMode="External"/><Relationship Id="rId2" Type="http://schemas.openxmlformats.org/officeDocument/2006/relationships/hyperlink" Target="https://www.heroized.com/"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F44B-3182-43D6-8FBB-B9B175E1312E}"/>
              </a:ext>
            </a:extLst>
          </p:cNvPr>
          <p:cNvSpPr>
            <a:spLocks noGrp="1"/>
          </p:cNvSpPr>
          <p:nvPr>
            <p:ph type="title"/>
          </p:nvPr>
        </p:nvSpPr>
        <p:spPr>
          <a:xfrm rot="20289105">
            <a:off x="2560875" y="1788770"/>
            <a:ext cx="10480505" cy="1978986"/>
          </a:xfrm>
        </p:spPr>
        <p:txBody>
          <a:bodyPr>
            <a:normAutofit/>
          </a:bodyPr>
          <a:lstStyle/>
          <a:p>
            <a:r>
              <a:rPr lang="en-US" sz="7200" dirty="0"/>
              <a:t>W2. character</a:t>
            </a:r>
          </a:p>
        </p:txBody>
      </p:sp>
      <p:sp>
        <p:nvSpPr>
          <p:cNvPr id="3" name="Subtitle 2">
            <a:extLst>
              <a:ext uri="{FF2B5EF4-FFF2-40B4-BE49-F238E27FC236}">
                <a16:creationId xmlns:a16="http://schemas.microsoft.com/office/drawing/2014/main" id="{96721E17-CECA-48E6-A61A-5FA96213C684}"/>
              </a:ext>
            </a:extLst>
          </p:cNvPr>
          <p:cNvSpPr>
            <a:spLocks noGrp="1"/>
          </p:cNvSpPr>
          <p:nvPr>
            <p:ph type="subTitle" idx="1"/>
          </p:nvPr>
        </p:nvSpPr>
        <p:spPr>
          <a:xfrm rot="20293158">
            <a:off x="3398755" y="3512951"/>
            <a:ext cx="8324191" cy="961330"/>
          </a:xfrm>
        </p:spPr>
        <p:txBody>
          <a:bodyPr/>
          <a:lstStyle/>
          <a:p>
            <a:r>
              <a:rPr lang="en-US" dirty="0"/>
              <a:t>Self vs. super-hero</a:t>
            </a:r>
          </a:p>
        </p:txBody>
      </p:sp>
      <p:pic>
        <p:nvPicPr>
          <p:cNvPr id="4" name="Picture 3">
            <a:extLst>
              <a:ext uri="{FF2B5EF4-FFF2-40B4-BE49-F238E27FC236}">
                <a16:creationId xmlns:a16="http://schemas.microsoft.com/office/drawing/2014/main" id="{632D4AAC-B1FE-4F1C-8DC3-2DAF3D79F512}"/>
              </a:ext>
            </a:extLst>
          </p:cNvPr>
          <p:cNvPicPr>
            <a:picLocks noChangeAspect="1"/>
          </p:cNvPicPr>
          <p:nvPr/>
        </p:nvPicPr>
        <p:blipFill>
          <a:blip r:embed="rId2"/>
          <a:stretch>
            <a:fillRect/>
          </a:stretch>
        </p:blipFill>
        <p:spPr>
          <a:xfrm>
            <a:off x="265546" y="250101"/>
            <a:ext cx="3428999" cy="3428999"/>
          </a:xfrm>
          <a:prstGeom prst="rect">
            <a:avLst/>
          </a:prstGeom>
        </p:spPr>
      </p:pic>
    </p:spTree>
    <p:extLst>
      <p:ext uri="{BB962C8B-B14F-4D97-AF65-F5344CB8AC3E}">
        <p14:creationId xmlns:p14="http://schemas.microsoft.com/office/powerpoint/2010/main" val="1034513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low confidence">
            <a:extLst>
              <a:ext uri="{FF2B5EF4-FFF2-40B4-BE49-F238E27FC236}">
                <a16:creationId xmlns:a16="http://schemas.microsoft.com/office/drawing/2014/main" id="{0325920B-5278-447E-B589-5F4073943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5" y="783937"/>
            <a:ext cx="10412166" cy="5414327"/>
          </a:xfrm>
          <a:prstGeom prst="rect">
            <a:avLst/>
          </a:prstGeom>
        </p:spPr>
      </p:pic>
      <p:sp>
        <p:nvSpPr>
          <p:cNvPr id="4" name="TextBox 3">
            <a:extLst>
              <a:ext uri="{FF2B5EF4-FFF2-40B4-BE49-F238E27FC236}">
                <a16:creationId xmlns:a16="http://schemas.microsoft.com/office/drawing/2014/main" id="{B83DD2D0-9D96-4660-A001-FE194A3E68A7}"/>
              </a:ext>
            </a:extLst>
          </p:cNvPr>
          <p:cNvSpPr txBox="1"/>
          <p:nvPr/>
        </p:nvSpPr>
        <p:spPr>
          <a:xfrm>
            <a:off x="473846" y="124195"/>
            <a:ext cx="10677525" cy="584775"/>
          </a:xfrm>
          <a:prstGeom prst="rect">
            <a:avLst/>
          </a:prstGeom>
          <a:noFill/>
        </p:spPr>
        <p:txBody>
          <a:bodyPr wrap="square" rtlCol="0">
            <a:spAutoFit/>
          </a:bodyPr>
          <a:lstStyle/>
          <a:p>
            <a:r>
              <a:rPr lang="en-US" dirty="0"/>
              <a:t>Green Lantern is weakened by the color yellow! </a:t>
            </a:r>
          </a:p>
          <a:p>
            <a:pPr algn="r"/>
            <a:r>
              <a:rPr lang="en-US" sz="1400" dirty="0">
                <a:solidFill>
                  <a:schemeClr val="accent1">
                    <a:lumMod val="60000"/>
                    <a:lumOff val="40000"/>
                  </a:schemeClr>
                </a:solidFill>
              </a:rPr>
              <a:t>https://screenrant.com/worst-most-embarrassing-lame-wtf-superhero-weaknesses/</a:t>
            </a:r>
          </a:p>
        </p:txBody>
      </p:sp>
    </p:spTree>
    <p:extLst>
      <p:ext uri="{BB962C8B-B14F-4D97-AF65-F5344CB8AC3E}">
        <p14:creationId xmlns:p14="http://schemas.microsoft.com/office/powerpoint/2010/main" val="318324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9E61-227F-42DD-88BB-F3FD39B7B6C4}"/>
              </a:ext>
            </a:extLst>
          </p:cNvPr>
          <p:cNvSpPr>
            <a:spLocks noGrp="1"/>
          </p:cNvSpPr>
          <p:nvPr>
            <p:ph type="title"/>
          </p:nvPr>
        </p:nvSpPr>
        <p:spPr/>
        <p:txBody>
          <a:bodyPr/>
          <a:lstStyle/>
          <a:p>
            <a:pPr algn="r"/>
            <a:r>
              <a:rPr lang="en-US" dirty="0"/>
              <a:t>Origin story</a:t>
            </a:r>
          </a:p>
        </p:txBody>
      </p:sp>
      <p:sp>
        <p:nvSpPr>
          <p:cNvPr id="3" name="Content Placeholder 2">
            <a:extLst>
              <a:ext uri="{FF2B5EF4-FFF2-40B4-BE49-F238E27FC236}">
                <a16:creationId xmlns:a16="http://schemas.microsoft.com/office/drawing/2014/main" id="{2261887C-5B64-45F3-B09B-78F22DD53853}"/>
              </a:ext>
            </a:extLst>
          </p:cNvPr>
          <p:cNvSpPr>
            <a:spLocks noGrp="1"/>
          </p:cNvSpPr>
          <p:nvPr>
            <p:ph idx="1"/>
          </p:nvPr>
        </p:nvSpPr>
        <p:spPr>
          <a:xfrm>
            <a:off x="838200" y="1549400"/>
            <a:ext cx="9525000" cy="4351338"/>
          </a:xfrm>
        </p:spPr>
        <p:txBody>
          <a:bodyPr>
            <a:normAutofit lnSpcReduction="10000"/>
          </a:bodyPr>
          <a:lstStyle/>
          <a:p>
            <a:r>
              <a:rPr lang="en-US" dirty="0"/>
              <a:t>Show who someone is and what makes them the way they are</a:t>
            </a:r>
          </a:p>
          <a:p>
            <a:r>
              <a:rPr lang="en-US" dirty="0"/>
              <a:t>Show us “not how to become super but how to be heroes, choosing altruism over the pursuit of wealth and power.”</a:t>
            </a:r>
          </a:p>
          <a:p>
            <a:r>
              <a:rPr lang="en-US" dirty="0"/>
              <a:t>“inspire us and provide models of coping with adversity, finding meaning in loss and trauma, discovering our strengths and using them for good purpose.”</a:t>
            </a:r>
          </a:p>
          <a:p>
            <a:pPr algn="r">
              <a:buFontTx/>
              <a:buChar char="-"/>
            </a:pPr>
            <a:r>
              <a:rPr lang="en-US" dirty="0">
                <a:hlinkClick r:id="rId2"/>
              </a:rPr>
              <a:t>Robin Rosenberg</a:t>
            </a:r>
            <a:endParaRPr lang="en-US" dirty="0"/>
          </a:p>
          <a:p>
            <a:pPr marL="0" indent="0" algn="r">
              <a:buNone/>
            </a:pPr>
            <a:r>
              <a:rPr lang="en-US" dirty="0"/>
              <a:t>Author of Superhero Origins</a:t>
            </a:r>
          </a:p>
        </p:txBody>
      </p:sp>
    </p:spTree>
    <p:extLst>
      <p:ext uri="{BB962C8B-B14F-4D97-AF65-F5344CB8AC3E}">
        <p14:creationId xmlns:p14="http://schemas.microsoft.com/office/powerpoint/2010/main" val="198364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Origin of Spider-Man in 2 Minutes - Marvel TL;DR">
            <a:hlinkClick r:id="" action="ppaction://media"/>
            <a:extLst>
              <a:ext uri="{FF2B5EF4-FFF2-40B4-BE49-F238E27FC236}">
                <a16:creationId xmlns:a16="http://schemas.microsoft.com/office/drawing/2014/main" id="{4B79F534-D311-498F-B84E-5D68CE498D76}"/>
              </a:ext>
            </a:extLst>
          </p:cNvPr>
          <p:cNvPicPr>
            <a:picLocks noRot="1" noChangeAspect="1"/>
          </p:cNvPicPr>
          <p:nvPr>
            <a:videoFile r:link="rId1"/>
          </p:nvPr>
        </p:nvPicPr>
        <p:blipFill>
          <a:blip r:embed="rId3"/>
          <a:stretch>
            <a:fillRect/>
          </a:stretch>
        </p:blipFill>
        <p:spPr>
          <a:xfrm>
            <a:off x="800902" y="159798"/>
            <a:ext cx="10642415" cy="6012965"/>
          </a:xfrm>
          <a:prstGeom prst="rect">
            <a:avLst/>
          </a:prstGeom>
        </p:spPr>
      </p:pic>
    </p:spTree>
    <p:extLst>
      <p:ext uri="{BB962C8B-B14F-4D97-AF65-F5344CB8AC3E}">
        <p14:creationId xmlns:p14="http://schemas.microsoft.com/office/powerpoint/2010/main" val="2638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902E3C3-FA02-4CC7-B93F-327ABCF0C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4" y="648090"/>
            <a:ext cx="9896475" cy="5561819"/>
          </a:xfrm>
          <a:prstGeom prst="rect">
            <a:avLst/>
          </a:prstGeom>
        </p:spPr>
      </p:pic>
      <p:sp>
        <p:nvSpPr>
          <p:cNvPr id="4" name="TextBox 3">
            <a:extLst>
              <a:ext uri="{FF2B5EF4-FFF2-40B4-BE49-F238E27FC236}">
                <a16:creationId xmlns:a16="http://schemas.microsoft.com/office/drawing/2014/main" id="{CEF73214-9159-4AFA-9376-FCF4975DD239}"/>
              </a:ext>
            </a:extLst>
          </p:cNvPr>
          <p:cNvSpPr txBox="1"/>
          <p:nvPr/>
        </p:nvSpPr>
        <p:spPr>
          <a:xfrm>
            <a:off x="10078098" y="570931"/>
            <a:ext cx="2028178" cy="3970318"/>
          </a:xfrm>
          <a:prstGeom prst="rect">
            <a:avLst/>
          </a:prstGeom>
          <a:noFill/>
        </p:spPr>
        <p:txBody>
          <a:bodyPr wrap="square" rtlCol="0">
            <a:spAutoFit/>
          </a:bodyPr>
          <a:lstStyle/>
          <a:p>
            <a:r>
              <a:rPr lang="en-US" dirty="0" err="1"/>
              <a:t>Catwoman</a:t>
            </a:r>
            <a:r>
              <a:rPr lang="en-US" dirty="0"/>
              <a:t> makes her entrance in 1940s Batman #1. Though she goes by "the Cat," she actually disguises herself as an old woman in this first appearance in an effort to make off with a fabulous emerald necklace.</a:t>
            </a:r>
          </a:p>
          <a:p>
            <a:endParaRPr lang="en-US" dirty="0"/>
          </a:p>
          <a:p>
            <a:r>
              <a:rPr lang="en-US" dirty="0">
                <a:hlinkClick r:id="rId3"/>
              </a:rPr>
              <a:t>Looper.com</a:t>
            </a:r>
            <a:endParaRPr lang="en-US" dirty="0"/>
          </a:p>
        </p:txBody>
      </p:sp>
    </p:spTree>
    <p:extLst>
      <p:ext uri="{BB962C8B-B14F-4D97-AF65-F5344CB8AC3E}">
        <p14:creationId xmlns:p14="http://schemas.microsoft.com/office/powerpoint/2010/main" val="149583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193FA7-296D-485B-A3D9-1B3116D2DAFA}"/>
              </a:ext>
            </a:extLst>
          </p:cNvPr>
          <p:cNvSpPr txBox="1"/>
          <p:nvPr/>
        </p:nvSpPr>
        <p:spPr>
          <a:xfrm>
            <a:off x="152400" y="320702"/>
            <a:ext cx="2428875" cy="6432530"/>
          </a:xfrm>
          <a:prstGeom prst="rect">
            <a:avLst/>
          </a:prstGeom>
          <a:solidFill>
            <a:schemeClr val="accent4">
              <a:lumMod val="75000"/>
            </a:schemeClr>
          </a:solidFill>
        </p:spPr>
        <p:txBody>
          <a:bodyPr wrap="square" rtlCol="0">
            <a:spAutoFit/>
          </a:bodyPr>
          <a:lstStyle/>
          <a:p>
            <a:r>
              <a:rPr lang="en-US" sz="1600" dirty="0">
                <a:solidFill>
                  <a:schemeClr val="accent6">
                    <a:lumMod val="20000"/>
                    <a:lumOff val="80000"/>
                  </a:schemeClr>
                </a:solidFill>
              </a:rPr>
              <a:t>In Batman #62, </a:t>
            </a:r>
            <a:r>
              <a:rPr lang="en-US" sz="1600" dirty="0" err="1">
                <a:solidFill>
                  <a:schemeClr val="accent6">
                    <a:lumMod val="20000"/>
                    <a:lumOff val="80000"/>
                  </a:schemeClr>
                </a:solidFill>
              </a:rPr>
              <a:t>Catwoman</a:t>
            </a:r>
            <a:r>
              <a:rPr lang="en-US" sz="1600" dirty="0">
                <a:solidFill>
                  <a:schemeClr val="accent6">
                    <a:lumMod val="20000"/>
                    <a:lumOff val="80000"/>
                  </a:schemeClr>
                </a:solidFill>
              </a:rPr>
              <a:t> leaps in front of a crumbling building to save Batman's life. Disoriented by the blows of the falling bricks, she claims to be a stewardess.</a:t>
            </a:r>
          </a:p>
          <a:p>
            <a:r>
              <a:rPr lang="en-US" sz="1600" dirty="0">
                <a:solidFill>
                  <a:schemeClr val="accent6">
                    <a:lumMod val="20000"/>
                    <a:lumOff val="80000"/>
                  </a:schemeClr>
                </a:solidFill>
              </a:rPr>
              <a:t>... Once upon a time, Selina Kyle was a mild-mannered flight attendant. A terrible plane crash spared her life, but it left her in an amnesiac haze. All she had left of her old life were her memories of her father's pet store, and so she christened herself </a:t>
            </a:r>
            <a:r>
              <a:rPr lang="en-US" sz="1600" dirty="0" err="1">
                <a:solidFill>
                  <a:schemeClr val="accent6">
                    <a:lumMod val="20000"/>
                    <a:lumOff val="80000"/>
                  </a:schemeClr>
                </a:solidFill>
              </a:rPr>
              <a:t>Catwoman</a:t>
            </a:r>
            <a:r>
              <a:rPr lang="en-US" sz="1600" dirty="0">
                <a:solidFill>
                  <a:schemeClr val="accent6">
                    <a:lumMod val="20000"/>
                    <a:lumOff val="80000"/>
                  </a:schemeClr>
                </a:solidFill>
              </a:rPr>
              <a:t>, in tribute to the animals her dad taught her to love. The bricks' bonk to her head restored her memories and she becomes repentant.</a:t>
            </a:r>
          </a:p>
          <a:p>
            <a:endParaRPr lang="en-US" sz="1400" dirty="0"/>
          </a:p>
          <a:p>
            <a:r>
              <a:rPr lang="en-US" sz="1400" dirty="0">
                <a:hlinkClick r:id="rId2"/>
              </a:rPr>
              <a:t>Looper.com</a:t>
            </a:r>
            <a:endParaRPr lang="en-US" sz="1400" dirty="0"/>
          </a:p>
        </p:txBody>
      </p:sp>
      <p:pic>
        <p:nvPicPr>
          <p:cNvPr id="6" name="Picture 5" descr="A picture containing text&#10;&#10;Description automatically generated">
            <a:extLst>
              <a:ext uri="{FF2B5EF4-FFF2-40B4-BE49-F238E27FC236}">
                <a16:creationId xmlns:a16="http://schemas.microsoft.com/office/drawing/2014/main" id="{0BA6CB86-63A2-43FB-8677-387D7ED3E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747712"/>
            <a:ext cx="9525000" cy="5362575"/>
          </a:xfrm>
          <a:prstGeom prst="rect">
            <a:avLst/>
          </a:prstGeom>
        </p:spPr>
      </p:pic>
    </p:spTree>
    <p:extLst>
      <p:ext uri="{BB962C8B-B14F-4D97-AF65-F5344CB8AC3E}">
        <p14:creationId xmlns:p14="http://schemas.microsoft.com/office/powerpoint/2010/main" val="777067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50F3-D95D-3C4F-9E24-FC2B10F4ADDD}"/>
              </a:ext>
            </a:extLst>
          </p:cNvPr>
          <p:cNvSpPr>
            <a:spLocks noGrp="1"/>
          </p:cNvSpPr>
          <p:nvPr>
            <p:ph type="ctrTitle"/>
          </p:nvPr>
        </p:nvSpPr>
        <p:spPr/>
        <p:txBody>
          <a:bodyPr>
            <a:normAutofit/>
          </a:bodyPr>
          <a:lstStyle/>
          <a:p>
            <a:r>
              <a:rPr lang="en-US" sz="7200" dirty="0"/>
              <a:t>instructions</a:t>
            </a:r>
          </a:p>
        </p:txBody>
      </p:sp>
      <p:sp>
        <p:nvSpPr>
          <p:cNvPr id="3" name="Subtitle 2">
            <a:extLst>
              <a:ext uri="{FF2B5EF4-FFF2-40B4-BE49-F238E27FC236}">
                <a16:creationId xmlns:a16="http://schemas.microsoft.com/office/drawing/2014/main" id="{BE894583-BDF8-9049-A684-0F063042E97D}"/>
              </a:ext>
            </a:extLst>
          </p:cNvPr>
          <p:cNvSpPr>
            <a:spLocks noGrp="1"/>
          </p:cNvSpPr>
          <p:nvPr>
            <p:ph type="subTitle" idx="1"/>
          </p:nvPr>
        </p:nvSpPr>
        <p:spPr/>
        <p:txBody>
          <a:bodyPr/>
          <a:lstStyle/>
          <a:p>
            <a:r>
              <a:rPr lang="en-US" dirty="0"/>
              <a:t>Create two-column comparison</a:t>
            </a:r>
          </a:p>
        </p:txBody>
      </p:sp>
    </p:spTree>
    <p:extLst>
      <p:ext uri="{BB962C8B-B14F-4D97-AF65-F5344CB8AC3E}">
        <p14:creationId xmlns:p14="http://schemas.microsoft.com/office/powerpoint/2010/main" val="261150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a:xfrm>
            <a:off x="-2564970" y="171397"/>
            <a:ext cx="10515600" cy="1325563"/>
          </a:xfrm>
        </p:spPr>
        <p:txBody>
          <a:bodyPr anchor="ctr">
            <a:normAutofit/>
          </a:bodyPr>
          <a:lstStyle/>
          <a:p>
            <a:r>
              <a:rPr lang="en-US" dirty="0"/>
              <a:t>instructions</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sz="half" idx="1"/>
          </p:nvPr>
        </p:nvSpPr>
        <p:spPr>
          <a:xfrm>
            <a:off x="1349644" y="2069024"/>
            <a:ext cx="5181600" cy="5391124"/>
          </a:xfrm>
        </p:spPr>
        <p:txBody>
          <a:bodyPr>
            <a:normAutofit/>
          </a:bodyPr>
          <a:lstStyle/>
          <a:p>
            <a:r>
              <a:rPr lang="en-US" dirty="0"/>
              <a:t>Turn your character trait(s) into a super-power</a:t>
            </a:r>
          </a:p>
          <a:p>
            <a:r>
              <a:rPr lang="en-US" dirty="0"/>
              <a:t>Name your super-hero.</a:t>
            </a:r>
          </a:p>
          <a:p>
            <a:r>
              <a:rPr lang="en-US" dirty="0"/>
              <a:t>What does their costume look like? (mask, cape, wings, armor, etc.)</a:t>
            </a:r>
          </a:p>
          <a:p>
            <a:r>
              <a:rPr lang="en-US" dirty="0"/>
              <a:t>Draw or describe their special features (tools, weapons, vehicle, etc.)</a:t>
            </a:r>
          </a:p>
          <a:p>
            <a:endParaRPr lang="en-US" dirty="0"/>
          </a:p>
          <a:p>
            <a:endParaRPr lang="en-US" dirty="0"/>
          </a:p>
        </p:txBody>
      </p:sp>
      <p:pic>
        <p:nvPicPr>
          <p:cNvPr id="9" name="Picture 8" descr="Icon&#10;&#10;Description automatically generated">
            <a:extLst>
              <a:ext uri="{FF2B5EF4-FFF2-40B4-BE49-F238E27FC236}">
                <a16:creationId xmlns:a16="http://schemas.microsoft.com/office/drawing/2014/main" id="{0FC36E40-E321-4742-B7B5-0EB5B33DD6A1}"/>
              </a:ext>
            </a:extLst>
          </p:cNvPr>
          <p:cNvPicPr>
            <a:picLocks noChangeAspect="1"/>
          </p:cNvPicPr>
          <p:nvPr/>
        </p:nvPicPr>
        <p:blipFill>
          <a:blip r:embed="rId2"/>
          <a:stretch>
            <a:fillRect/>
          </a:stretch>
        </p:blipFill>
        <p:spPr>
          <a:xfrm>
            <a:off x="7048986" y="1365224"/>
            <a:ext cx="3350535" cy="4351338"/>
          </a:xfrm>
          <a:prstGeom prst="rect">
            <a:avLst/>
          </a:prstGeom>
          <a:noFill/>
        </p:spPr>
      </p:pic>
    </p:spTree>
    <p:extLst>
      <p:ext uri="{BB962C8B-B14F-4D97-AF65-F5344CB8AC3E}">
        <p14:creationId xmlns:p14="http://schemas.microsoft.com/office/powerpoint/2010/main" val="229263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75294D-839C-4BFB-A893-72ACFD0B57EC}"/>
              </a:ext>
            </a:extLst>
          </p:cNvPr>
          <p:cNvSpPr>
            <a:spLocks noGrp="1"/>
          </p:cNvSpPr>
          <p:nvPr>
            <p:ph type="title"/>
          </p:nvPr>
        </p:nvSpPr>
        <p:spPr>
          <a:xfrm>
            <a:off x="838200" y="365125"/>
            <a:ext cx="10515600" cy="1325563"/>
          </a:xfrm>
        </p:spPr>
        <p:txBody>
          <a:bodyPr anchor="ctr">
            <a:normAutofit/>
          </a:bodyPr>
          <a:lstStyle/>
          <a:p>
            <a:r>
              <a:rPr lang="en-US" dirty="0"/>
              <a:t>The </a:t>
            </a:r>
            <a:r>
              <a:rPr lang="en-US" dirty="0" err="1"/>
              <a:t>Unleasher</a:t>
            </a:r>
            <a:endParaRPr lang="en-US" dirty="0"/>
          </a:p>
        </p:txBody>
      </p:sp>
      <p:sp>
        <p:nvSpPr>
          <p:cNvPr id="12" name="Content Placeholder 3">
            <a:extLst>
              <a:ext uri="{FF2B5EF4-FFF2-40B4-BE49-F238E27FC236}">
                <a16:creationId xmlns:a16="http://schemas.microsoft.com/office/drawing/2014/main" id="{FC122491-2507-4527-B9DE-D9569220FBE6}"/>
              </a:ext>
            </a:extLst>
          </p:cNvPr>
          <p:cNvSpPr>
            <a:spLocks noGrp="1"/>
          </p:cNvSpPr>
          <p:nvPr>
            <p:ph sz="half" idx="1"/>
          </p:nvPr>
        </p:nvSpPr>
        <p:spPr>
          <a:xfrm>
            <a:off x="838200" y="1825625"/>
            <a:ext cx="5181600" cy="4351338"/>
          </a:xfrm>
        </p:spPr>
        <p:txBody>
          <a:bodyPr>
            <a:normAutofit/>
          </a:bodyPr>
          <a:lstStyle/>
          <a:p>
            <a:r>
              <a:rPr lang="en-US" dirty="0"/>
              <a:t>Sounds like “Alicia”</a:t>
            </a:r>
          </a:p>
          <a:p>
            <a:r>
              <a:rPr lang="en-US" dirty="0"/>
              <a:t>Empowers other people to be confident and discover their superpowers (unleashes powers in others)</a:t>
            </a:r>
          </a:p>
          <a:p>
            <a:r>
              <a:rPr lang="en-US" dirty="0"/>
              <a:t>X-ray vision – can see the good inside people</a:t>
            </a:r>
          </a:p>
          <a:p>
            <a:endParaRPr lang="en-US" dirty="0"/>
          </a:p>
          <a:p>
            <a:endParaRPr lang="en-US" dirty="0"/>
          </a:p>
        </p:txBody>
      </p:sp>
      <p:pic>
        <p:nvPicPr>
          <p:cNvPr id="5" name="Content Placeholder 4" descr="A cartoon of a person&#10;&#10;Description automatically generated with low confidence">
            <a:extLst>
              <a:ext uri="{FF2B5EF4-FFF2-40B4-BE49-F238E27FC236}">
                <a16:creationId xmlns:a16="http://schemas.microsoft.com/office/drawing/2014/main" id="{F6934E37-C1EE-426D-BA74-267DDB918D66}"/>
              </a:ext>
            </a:extLst>
          </p:cNvPr>
          <p:cNvPicPr>
            <a:picLocks noGrp="1" noChangeAspect="1"/>
          </p:cNvPicPr>
          <p:nvPr>
            <p:ph sz="half" idx="2"/>
          </p:nvPr>
        </p:nvPicPr>
        <p:blipFill>
          <a:blip r:embed="rId2"/>
          <a:stretch>
            <a:fillRect/>
          </a:stretch>
        </p:blipFill>
        <p:spPr>
          <a:xfrm>
            <a:off x="6757813" y="1008533"/>
            <a:ext cx="4351338" cy="4351338"/>
          </a:xfrm>
          <a:noFill/>
        </p:spPr>
      </p:pic>
    </p:spTree>
    <p:extLst>
      <p:ext uri="{BB962C8B-B14F-4D97-AF65-F5344CB8AC3E}">
        <p14:creationId xmlns:p14="http://schemas.microsoft.com/office/powerpoint/2010/main" val="111291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09D2-0B9F-44EF-9DA0-36B7F69087FC}"/>
              </a:ext>
            </a:extLst>
          </p:cNvPr>
          <p:cNvSpPr>
            <a:spLocks noGrp="1"/>
          </p:cNvSpPr>
          <p:nvPr>
            <p:ph type="title"/>
          </p:nvPr>
        </p:nvSpPr>
        <p:spPr>
          <a:solidFill>
            <a:schemeClr val="accent3">
              <a:lumMod val="75000"/>
            </a:schemeClr>
          </a:solidFill>
        </p:spPr>
        <p:txBody>
          <a:bodyPr/>
          <a:lstStyle/>
          <a:p>
            <a:r>
              <a:rPr lang="en-US" dirty="0"/>
              <a:t>Baba (Grandmother) Spider</a:t>
            </a:r>
          </a:p>
        </p:txBody>
      </p:sp>
      <p:sp>
        <p:nvSpPr>
          <p:cNvPr id="3" name="Content Placeholder 2">
            <a:extLst>
              <a:ext uri="{FF2B5EF4-FFF2-40B4-BE49-F238E27FC236}">
                <a16:creationId xmlns:a16="http://schemas.microsoft.com/office/drawing/2014/main" id="{16589239-3099-429E-96AF-2291ABFC9D8E}"/>
              </a:ext>
            </a:extLst>
          </p:cNvPr>
          <p:cNvSpPr>
            <a:spLocks noGrp="1"/>
          </p:cNvSpPr>
          <p:nvPr>
            <p:ph sz="half" idx="1"/>
          </p:nvPr>
        </p:nvSpPr>
        <p:spPr>
          <a:xfrm>
            <a:off x="838200" y="2210539"/>
            <a:ext cx="5181600" cy="3966423"/>
          </a:xfrm>
        </p:spPr>
        <p:txBody>
          <a:bodyPr/>
          <a:lstStyle/>
          <a:p>
            <a:r>
              <a:rPr lang="en-US" dirty="0"/>
              <a:t>Knows all the words (speed reader)</a:t>
            </a:r>
          </a:p>
          <a:p>
            <a:r>
              <a:rPr lang="en-US" dirty="0"/>
              <a:t>Weaves words into stories that change the way people feel and think</a:t>
            </a:r>
          </a:p>
          <a:p>
            <a:r>
              <a:rPr lang="en-US" dirty="0"/>
              <a:t>Looks like a weak and harmless “old lady.”</a:t>
            </a:r>
          </a:p>
          <a:p>
            <a:r>
              <a:rPr lang="en-US" dirty="0"/>
              <a:t>Can make herself invisible</a:t>
            </a:r>
          </a:p>
          <a:p>
            <a:endParaRPr lang="en-US" dirty="0"/>
          </a:p>
          <a:p>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BD2B6B99-8F61-4F5E-A1DF-5A9C1316617B}"/>
              </a:ext>
            </a:extLst>
          </p:cNvPr>
          <p:cNvPicPr>
            <a:picLocks noGrp="1" noChangeAspect="1"/>
          </p:cNvPicPr>
          <p:nvPr>
            <p:ph sz="half" idx="2"/>
          </p:nvPr>
        </p:nvPicPr>
        <p:blipFill>
          <a:blip r:embed="rId2"/>
          <a:stretch>
            <a:fillRect/>
          </a:stretch>
        </p:blipFill>
        <p:spPr>
          <a:xfrm>
            <a:off x="6587331" y="1825625"/>
            <a:ext cx="4351338" cy="4351338"/>
          </a:xfrm>
        </p:spPr>
      </p:pic>
    </p:spTree>
    <p:extLst>
      <p:ext uri="{BB962C8B-B14F-4D97-AF65-F5344CB8AC3E}">
        <p14:creationId xmlns:p14="http://schemas.microsoft.com/office/powerpoint/2010/main" val="2662526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9A1EBD9A-9A36-4893-916C-7DF8627E6359}"/>
              </a:ext>
            </a:extLst>
          </p:cNvPr>
          <p:cNvPicPr>
            <a:picLocks noGrp="1" noChangeAspect="1"/>
          </p:cNvPicPr>
          <p:nvPr>
            <p:ph sz="half" idx="1"/>
          </p:nvPr>
        </p:nvPicPr>
        <p:blipFill>
          <a:blip r:embed="rId2"/>
          <a:stretch>
            <a:fillRect/>
          </a:stretch>
        </p:blipFill>
        <p:spPr>
          <a:xfrm>
            <a:off x="211437" y="476897"/>
            <a:ext cx="6265759" cy="5414963"/>
          </a:xfrm>
        </p:spPr>
      </p:pic>
      <p:pic>
        <p:nvPicPr>
          <p:cNvPr id="8" name="Content Placeholder 7" descr="Text&#10;&#10;Description automatically generated">
            <a:extLst>
              <a:ext uri="{FF2B5EF4-FFF2-40B4-BE49-F238E27FC236}">
                <a16:creationId xmlns:a16="http://schemas.microsoft.com/office/drawing/2014/main" id="{EE33AE87-4901-473C-BAA1-F2C9A08910F2}"/>
              </a:ext>
            </a:extLst>
          </p:cNvPr>
          <p:cNvPicPr>
            <a:picLocks noGrp="1" noChangeAspect="1"/>
          </p:cNvPicPr>
          <p:nvPr>
            <p:ph sz="half" idx="2"/>
          </p:nvPr>
        </p:nvPicPr>
        <p:blipFill>
          <a:blip r:embed="rId3"/>
          <a:stretch>
            <a:fillRect/>
          </a:stretch>
        </p:blipFill>
        <p:spPr>
          <a:xfrm>
            <a:off x="6415250" y="3429000"/>
            <a:ext cx="5563227" cy="3430411"/>
          </a:xfrm>
        </p:spPr>
      </p:pic>
      <p:pic>
        <p:nvPicPr>
          <p:cNvPr id="3" name="Picture 2" descr="Text, letter&#10;&#10;Description automatically generated">
            <a:extLst>
              <a:ext uri="{FF2B5EF4-FFF2-40B4-BE49-F238E27FC236}">
                <a16:creationId xmlns:a16="http://schemas.microsoft.com/office/drawing/2014/main" id="{E55C6A07-094D-42F9-AD62-70BD02C41EFC}"/>
              </a:ext>
            </a:extLst>
          </p:cNvPr>
          <p:cNvPicPr>
            <a:picLocks noChangeAspect="1"/>
          </p:cNvPicPr>
          <p:nvPr/>
        </p:nvPicPr>
        <p:blipFill>
          <a:blip r:embed="rId4"/>
          <a:stretch>
            <a:fillRect/>
          </a:stretch>
        </p:blipFill>
        <p:spPr>
          <a:xfrm>
            <a:off x="6477196" y="1"/>
            <a:ext cx="5501281" cy="3667520"/>
          </a:xfrm>
          <a:prstGeom prst="rect">
            <a:avLst/>
          </a:prstGeom>
        </p:spPr>
      </p:pic>
    </p:spTree>
    <p:extLst>
      <p:ext uri="{BB962C8B-B14F-4D97-AF65-F5344CB8AC3E}">
        <p14:creationId xmlns:p14="http://schemas.microsoft.com/office/powerpoint/2010/main" val="23892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2931-15A7-324A-A588-BB25425340B0}"/>
              </a:ext>
            </a:extLst>
          </p:cNvPr>
          <p:cNvSpPr>
            <a:spLocks noGrp="1"/>
          </p:cNvSpPr>
          <p:nvPr>
            <p:ph type="title"/>
          </p:nvPr>
        </p:nvSpPr>
        <p:spPr>
          <a:xfrm rot="20289105">
            <a:off x="2648626" y="2285771"/>
            <a:ext cx="10515600" cy="1325563"/>
          </a:xfrm>
        </p:spPr>
        <p:txBody>
          <a:bodyPr>
            <a:normAutofit/>
          </a:bodyPr>
          <a:lstStyle/>
          <a:p>
            <a:r>
              <a:rPr lang="en-US" sz="7200" dirty="0"/>
              <a:t>objectives</a:t>
            </a:r>
          </a:p>
        </p:txBody>
      </p:sp>
      <p:sp>
        <p:nvSpPr>
          <p:cNvPr id="3" name="Subtitle 2">
            <a:extLst>
              <a:ext uri="{FF2B5EF4-FFF2-40B4-BE49-F238E27FC236}">
                <a16:creationId xmlns:a16="http://schemas.microsoft.com/office/drawing/2014/main" id="{1569129F-63CA-3640-BDF5-06E9A494FDFE}"/>
              </a:ext>
            </a:extLst>
          </p:cNvPr>
          <p:cNvSpPr>
            <a:spLocks noGrp="1"/>
          </p:cNvSpPr>
          <p:nvPr>
            <p:ph type="subTitle" idx="1"/>
          </p:nvPr>
        </p:nvSpPr>
        <p:spPr/>
        <p:txBody>
          <a:bodyPr/>
          <a:lstStyle/>
          <a:p>
            <a:r>
              <a:rPr lang="en-US" dirty="0"/>
              <a:t>of this lesson</a:t>
            </a:r>
          </a:p>
        </p:txBody>
      </p:sp>
      <p:pic>
        <p:nvPicPr>
          <p:cNvPr id="7" name="Picture 6" descr="Icon&#10;&#10;Description automatically generated">
            <a:extLst>
              <a:ext uri="{FF2B5EF4-FFF2-40B4-BE49-F238E27FC236}">
                <a16:creationId xmlns:a16="http://schemas.microsoft.com/office/drawing/2014/main" id="{ABAEB322-3DC2-4FA8-BA36-A6534D6A241E}"/>
              </a:ext>
            </a:extLst>
          </p:cNvPr>
          <p:cNvPicPr>
            <a:picLocks noChangeAspect="1"/>
          </p:cNvPicPr>
          <p:nvPr/>
        </p:nvPicPr>
        <p:blipFill>
          <a:blip r:embed="rId2"/>
          <a:stretch>
            <a:fillRect/>
          </a:stretch>
        </p:blipFill>
        <p:spPr>
          <a:xfrm rot="-6660000">
            <a:off x="1430033" y="126751"/>
            <a:ext cx="3461150" cy="4959850"/>
          </a:xfrm>
          <a:prstGeom prst="rect">
            <a:avLst/>
          </a:prstGeom>
        </p:spPr>
      </p:pic>
    </p:spTree>
    <p:extLst>
      <p:ext uri="{BB962C8B-B14F-4D97-AF65-F5344CB8AC3E}">
        <p14:creationId xmlns:p14="http://schemas.microsoft.com/office/powerpoint/2010/main" val="946184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booth&#10;&#10;Description automatically generated">
            <a:extLst>
              <a:ext uri="{FF2B5EF4-FFF2-40B4-BE49-F238E27FC236}">
                <a16:creationId xmlns:a16="http://schemas.microsoft.com/office/drawing/2014/main" id="{7D708FD2-521C-4259-9082-6C35D43CABD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9152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838200" y="2483145"/>
            <a:ext cx="10515600" cy="1325563"/>
          </a:xfrm>
        </p:spPr>
        <p:txBody>
          <a:bodyPr>
            <a:normAutofit/>
          </a:bodyPr>
          <a:lstStyle/>
          <a:p>
            <a:r>
              <a:rPr lang="en-US" sz="7200" dirty="0"/>
              <a:t>references</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528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C36A-3BF2-5B45-A485-746524194B5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7559407-41AB-AD4F-B652-83F07F526072}"/>
              </a:ext>
            </a:extLst>
          </p:cNvPr>
          <p:cNvSpPr>
            <a:spLocks noGrp="1"/>
          </p:cNvSpPr>
          <p:nvPr>
            <p:ph idx="1"/>
          </p:nvPr>
        </p:nvSpPr>
        <p:spPr>
          <a:xfrm>
            <a:off x="838200" y="1535837"/>
            <a:ext cx="10515600" cy="4641126"/>
          </a:xfrm>
        </p:spPr>
        <p:txBody>
          <a:bodyPr>
            <a:normAutofit lnSpcReduction="10000"/>
          </a:bodyPr>
          <a:lstStyle/>
          <a:p>
            <a:r>
              <a:rPr lang="en-US" dirty="0"/>
              <a:t>Origins of Spiderman (Marvel)</a:t>
            </a:r>
          </a:p>
          <a:p>
            <a:r>
              <a:rPr lang="en-US" dirty="0"/>
              <a:t>Batman comics, #1, #62</a:t>
            </a:r>
          </a:p>
          <a:p>
            <a:r>
              <a:rPr lang="en-US" dirty="0"/>
              <a:t>https://www.smithsonianmag.com/arts-culture/the-psychology-behind-superhero-origin-stories-4015776/</a:t>
            </a:r>
          </a:p>
          <a:p>
            <a:r>
              <a:rPr lang="en-US" dirty="0"/>
              <a:t>Licensed (commercial) superhero art by </a:t>
            </a:r>
            <a:r>
              <a:rPr lang="en-US" dirty="0" err="1"/>
              <a:t>Virinaflora</a:t>
            </a:r>
            <a:r>
              <a:rPr lang="en-US" dirty="0"/>
              <a:t> (via Creative Market).</a:t>
            </a:r>
          </a:p>
          <a:p>
            <a:r>
              <a:rPr lang="en-US" dirty="0"/>
              <a:t>Aunt Nancy story from The Once and Future Witches, Alix E. Harrow</a:t>
            </a:r>
          </a:p>
          <a:p>
            <a:r>
              <a:rPr lang="en-US" b="0" i="0" u="none" strike="noStrike" dirty="0" err="1">
                <a:solidFill>
                  <a:srgbClr val="1A0DAB"/>
                </a:solidFill>
                <a:effectLst/>
                <a:latin typeface="Roboto" panose="02000000000000000000" pitchFamily="2" charset="0"/>
                <a:hlinkClick r:id="rId2"/>
              </a:rPr>
              <a:t>HEROized</a:t>
            </a:r>
            <a:r>
              <a:rPr lang="en-US" b="0" i="0" u="none" strike="noStrike" dirty="0">
                <a:solidFill>
                  <a:srgbClr val="1A0DAB"/>
                </a:solidFill>
                <a:effectLst/>
                <a:latin typeface="Roboto" panose="02000000000000000000" pitchFamily="2" charset="0"/>
                <a:hlinkClick r:id="rId2"/>
              </a:rPr>
              <a:t> – Create Your Own Superhero for Free</a:t>
            </a:r>
          </a:p>
          <a:p>
            <a:r>
              <a:rPr lang="en-US" b="0" i="0" u="none" strike="noStrike" dirty="0" err="1">
                <a:solidFill>
                  <a:srgbClr val="1A0DAB"/>
                </a:solidFill>
                <a:effectLst/>
                <a:latin typeface="Roboto" panose="02000000000000000000" pitchFamily="2" charset="0"/>
                <a:hlinkClick r:id="rId3"/>
              </a:rPr>
              <a:t>Superherotar</a:t>
            </a:r>
            <a:r>
              <a:rPr lang="en-US" b="0" i="0" u="none" strike="noStrike" dirty="0">
                <a:solidFill>
                  <a:srgbClr val="1A0DAB"/>
                </a:solidFill>
                <a:effectLst/>
                <a:latin typeface="Roboto" panose="02000000000000000000" pitchFamily="2" charset="0"/>
                <a:hlinkClick r:id="rId3"/>
              </a:rPr>
              <a:t> - Create Your Own Free Superhero Avatars</a:t>
            </a:r>
          </a:p>
          <a:p>
            <a:pPr marL="0" indent="0">
              <a:buNone/>
            </a:pPr>
            <a:endParaRPr lang="en-US" dirty="0"/>
          </a:p>
        </p:txBody>
      </p:sp>
    </p:spTree>
    <p:extLst>
      <p:ext uri="{BB962C8B-B14F-4D97-AF65-F5344CB8AC3E}">
        <p14:creationId xmlns:p14="http://schemas.microsoft.com/office/powerpoint/2010/main" val="261118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825625"/>
            <a:ext cx="10515600" cy="2329125"/>
          </a:xfrm>
        </p:spPr>
        <p:txBody>
          <a:bodyPr/>
          <a:lstStyle/>
          <a:p>
            <a:r>
              <a:rPr lang="en-US" dirty="0"/>
              <a:t>Understand self as character: share character traits chosen between classes.</a:t>
            </a:r>
          </a:p>
          <a:p>
            <a:r>
              <a:rPr lang="en-US" dirty="0"/>
              <a:t>Use traits to inspire a superhero persona (alter ego)</a:t>
            </a:r>
          </a:p>
          <a:p>
            <a:r>
              <a:rPr lang="en-US" dirty="0"/>
              <a:t>Which character traits might shape a story?</a:t>
            </a:r>
          </a:p>
          <a:p>
            <a:pPr marL="457200" lvl="1" indent="0">
              <a:buNone/>
            </a:pPr>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6" name="TextBox 5">
            <a:extLst>
              <a:ext uri="{FF2B5EF4-FFF2-40B4-BE49-F238E27FC236}">
                <a16:creationId xmlns:a16="http://schemas.microsoft.com/office/drawing/2014/main" id="{D5EC4746-5409-4BE0-84EC-34BFD4DA3E84}"/>
              </a:ext>
            </a:extLst>
          </p:cNvPr>
          <p:cNvSpPr txBox="1"/>
          <p:nvPr/>
        </p:nvSpPr>
        <p:spPr>
          <a:xfrm>
            <a:off x="5340457" y="3990813"/>
            <a:ext cx="6013343" cy="1754326"/>
          </a:xfrm>
          <a:prstGeom prst="rect">
            <a:avLst/>
          </a:prstGeom>
          <a:solidFill>
            <a:schemeClr val="accent2">
              <a:lumMod val="60000"/>
              <a:lumOff val="40000"/>
            </a:schemeClr>
          </a:solidFill>
          <a:ln w="76200">
            <a:solidFill>
              <a:schemeClr val="accent1">
                <a:lumMod val="40000"/>
                <a:lumOff val="60000"/>
              </a:schemeClr>
            </a:solidFill>
          </a:ln>
        </p:spPr>
        <p:txBody>
          <a:bodyPr wrap="square" rtlCol="0">
            <a:spAutoFit/>
          </a:bodyPr>
          <a:lstStyle/>
          <a:p>
            <a:pPr algn="ctr"/>
            <a:r>
              <a:rPr lang="en-US" b="1" dirty="0">
                <a:solidFill>
                  <a:schemeClr val="accent1">
                    <a:lumMod val="60000"/>
                    <a:lumOff val="40000"/>
                  </a:schemeClr>
                </a:solidFill>
                <a:latin typeface="helvetica-w01-light"/>
              </a:rPr>
              <a:t>“</a:t>
            </a:r>
            <a:r>
              <a:rPr lang="en-US" b="1" i="0" dirty="0">
                <a:solidFill>
                  <a:schemeClr val="accent1">
                    <a:lumMod val="60000"/>
                    <a:lumOff val="40000"/>
                  </a:schemeClr>
                </a:solidFill>
                <a:effectLst/>
                <a:latin typeface="helvetica-w01-light"/>
              </a:rPr>
              <a:t>You don't inspire people by revealing your super powers; you inspire people by helping them reveal their own super powers.”</a:t>
            </a:r>
          </a:p>
          <a:p>
            <a:endParaRPr lang="en-US" b="1" dirty="0">
              <a:solidFill>
                <a:schemeClr val="accent1">
                  <a:lumMod val="60000"/>
                  <a:lumOff val="40000"/>
                </a:schemeClr>
              </a:solidFill>
              <a:latin typeface="helvetica-w01-light"/>
            </a:endParaRPr>
          </a:p>
          <a:p>
            <a:r>
              <a:rPr lang="en-US" b="1" i="0" dirty="0">
                <a:solidFill>
                  <a:schemeClr val="accent1">
                    <a:lumMod val="60000"/>
                    <a:lumOff val="40000"/>
                  </a:schemeClr>
                </a:solidFill>
                <a:effectLst/>
                <a:latin typeface="helvetica-w01-light"/>
              </a:rPr>
              <a:t>- </a:t>
            </a:r>
            <a:r>
              <a:rPr lang="en-US" b="1" i="0" dirty="0">
                <a:solidFill>
                  <a:schemeClr val="accent1">
                    <a:lumMod val="60000"/>
                    <a:lumOff val="40000"/>
                  </a:schemeClr>
                </a:solidFill>
                <a:effectLst/>
              </a:rPr>
              <a:t>ALEXANDER DEN HEIJER, motivational speaker</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149153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2931-15A7-324A-A588-BB25425340B0}"/>
              </a:ext>
            </a:extLst>
          </p:cNvPr>
          <p:cNvSpPr>
            <a:spLocks noGrp="1"/>
          </p:cNvSpPr>
          <p:nvPr>
            <p:ph type="title"/>
          </p:nvPr>
        </p:nvSpPr>
        <p:spPr>
          <a:xfrm rot="20289105">
            <a:off x="2648626" y="2285771"/>
            <a:ext cx="10515600" cy="1325563"/>
          </a:xfrm>
        </p:spPr>
        <p:txBody>
          <a:bodyPr>
            <a:normAutofit/>
          </a:bodyPr>
          <a:lstStyle/>
          <a:p>
            <a:r>
              <a:rPr lang="en-US" sz="7200" dirty="0"/>
              <a:t>Warm-up</a:t>
            </a:r>
          </a:p>
        </p:txBody>
      </p:sp>
      <p:sp>
        <p:nvSpPr>
          <p:cNvPr id="3" name="Subtitle 2">
            <a:extLst>
              <a:ext uri="{FF2B5EF4-FFF2-40B4-BE49-F238E27FC236}">
                <a16:creationId xmlns:a16="http://schemas.microsoft.com/office/drawing/2014/main" id="{1569129F-63CA-3640-BDF5-06E9A494FDFE}"/>
              </a:ext>
            </a:extLst>
          </p:cNvPr>
          <p:cNvSpPr>
            <a:spLocks noGrp="1"/>
          </p:cNvSpPr>
          <p:nvPr>
            <p:ph type="subTitle" idx="1"/>
          </p:nvPr>
        </p:nvSpPr>
        <p:spPr/>
        <p:txBody>
          <a:bodyPr/>
          <a:lstStyle/>
          <a:p>
            <a:r>
              <a:rPr lang="en-US" dirty="0"/>
              <a:t>Self as gesture</a:t>
            </a:r>
          </a:p>
        </p:txBody>
      </p:sp>
      <p:pic>
        <p:nvPicPr>
          <p:cNvPr id="5" name="Picture 4" descr="Logo, icon&#10;&#10;Description automatically generated">
            <a:extLst>
              <a:ext uri="{FF2B5EF4-FFF2-40B4-BE49-F238E27FC236}">
                <a16:creationId xmlns:a16="http://schemas.microsoft.com/office/drawing/2014/main" id="{295C0BC5-FFA2-417D-9EC3-6D25444FAF90}"/>
              </a:ext>
            </a:extLst>
          </p:cNvPr>
          <p:cNvPicPr>
            <a:picLocks noChangeAspect="1"/>
          </p:cNvPicPr>
          <p:nvPr/>
        </p:nvPicPr>
        <p:blipFill>
          <a:blip r:embed="rId2"/>
          <a:stretch>
            <a:fillRect/>
          </a:stretch>
        </p:blipFill>
        <p:spPr>
          <a:xfrm>
            <a:off x="7409899" y="635367"/>
            <a:ext cx="4637099" cy="5094616"/>
          </a:xfrm>
          <a:prstGeom prst="rect">
            <a:avLst/>
          </a:prstGeom>
        </p:spPr>
      </p:pic>
    </p:spTree>
    <p:extLst>
      <p:ext uri="{BB962C8B-B14F-4D97-AF65-F5344CB8AC3E}">
        <p14:creationId xmlns:p14="http://schemas.microsoft.com/office/powerpoint/2010/main" val="174745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Warm-up</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603683"/>
            <a:ext cx="10515600" cy="3101667"/>
          </a:xfrm>
          <a:solidFill>
            <a:schemeClr val="accent4">
              <a:lumMod val="40000"/>
              <a:lumOff val="60000"/>
            </a:schemeClr>
          </a:solidFill>
        </p:spPr>
        <p:txBody>
          <a:bodyPr/>
          <a:lstStyle/>
          <a:p>
            <a:r>
              <a:rPr lang="en-US" dirty="0"/>
              <a:t>A gesture is a simple movement that communicates an idea.</a:t>
            </a:r>
          </a:p>
          <a:p>
            <a:r>
              <a:rPr lang="en-US" dirty="0"/>
              <a:t>Choose a gesture that represents one of your character traits.</a:t>
            </a:r>
          </a:p>
          <a:p>
            <a:r>
              <a:rPr lang="en-US" dirty="0"/>
              <a:t>Perform the gesture while saying your name.</a:t>
            </a:r>
          </a:p>
          <a:p>
            <a:r>
              <a:rPr lang="en-US" dirty="0"/>
              <a:t>The rest of the class will observe and copy the gesture.</a:t>
            </a:r>
          </a:p>
          <a:p>
            <a:r>
              <a:rPr lang="en-US" dirty="0"/>
              <a:t>Take turns for about five minutes or until all students who want to share have had a turn.</a:t>
            </a:r>
          </a:p>
        </p:txBody>
      </p:sp>
    </p:spTree>
    <p:extLst>
      <p:ext uri="{BB962C8B-B14F-4D97-AF65-F5344CB8AC3E}">
        <p14:creationId xmlns:p14="http://schemas.microsoft.com/office/powerpoint/2010/main" val="263300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838200" y="2483145"/>
            <a:ext cx="10515600" cy="1325563"/>
          </a:xfrm>
        </p:spPr>
        <p:txBody>
          <a:bodyPr>
            <a:normAutofit/>
          </a:bodyPr>
          <a:lstStyle/>
          <a:p>
            <a:r>
              <a:rPr lang="en-US" sz="7200" dirty="0"/>
              <a:t>Pass or play!</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2444857" y="3745397"/>
            <a:ext cx="7302285" cy="1655762"/>
          </a:xfrm>
        </p:spPr>
        <p:txBody>
          <a:bodyPr/>
          <a:lstStyle/>
          <a:p>
            <a:r>
              <a:rPr lang="en-US" dirty="0"/>
              <a:t>What character traits did you choose for yourself?</a:t>
            </a:r>
          </a:p>
        </p:txBody>
      </p:sp>
    </p:spTree>
    <p:extLst>
      <p:ext uri="{BB962C8B-B14F-4D97-AF65-F5344CB8AC3E}">
        <p14:creationId xmlns:p14="http://schemas.microsoft.com/office/powerpoint/2010/main" val="5101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165716" y="221715"/>
            <a:ext cx="2950345" cy="2574751"/>
          </a:xfrm>
        </p:spPr>
        <p:txBody>
          <a:bodyPr/>
          <a:lstStyle/>
          <a:p>
            <a:pPr>
              <a:spcBef>
                <a:spcPts val="0"/>
              </a:spcBef>
            </a:pPr>
            <a:r>
              <a:rPr lang="en-US" dirty="0"/>
              <a:t>Miss Alicia is… </a:t>
            </a:r>
          </a:p>
          <a:p>
            <a:pPr>
              <a:spcBef>
                <a:spcPts val="0"/>
              </a:spcBef>
            </a:pPr>
            <a:endParaRPr lang="en-US" dirty="0"/>
          </a:p>
          <a:p>
            <a:pPr>
              <a:spcBef>
                <a:spcPts val="0"/>
              </a:spcBef>
            </a:pPr>
            <a:r>
              <a:rPr lang="en-US" dirty="0"/>
              <a:t>Curious,</a:t>
            </a:r>
          </a:p>
          <a:p>
            <a:pPr>
              <a:spcBef>
                <a:spcPts val="0"/>
              </a:spcBef>
            </a:pPr>
            <a:r>
              <a:rPr lang="en-US" dirty="0"/>
              <a:t>Clumsy,</a:t>
            </a:r>
          </a:p>
          <a:p>
            <a:pPr>
              <a:spcBef>
                <a:spcPts val="0"/>
              </a:spcBef>
            </a:pPr>
            <a:r>
              <a:rPr lang="en-US" dirty="0"/>
              <a:t>And</a:t>
            </a:r>
          </a:p>
          <a:p>
            <a:pPr>
              <a:spcBef>
                <a:spcPts val="0"/>
              </a:spcBef>
            </a:pPr>
            <a:r>
              <a:rPr lang="en-US" dirty="0"/>
              <a:t>Creative.</a:t>
            </a:r>
          </a:p>
        </p:txBody>
      </p:sp>
      <p:pic>
        <p:nvPicPr>
          <p:cNvPr id="4" name="Picture 3" descr="A close up&#10;&#10;Description automatically generated">
            <a:extLst>
              <a:ext uri="{FF2B5EF4-FFF2-40B4-BE49-F238E27FC236}">
                <a16:creationId xmlns:a16="http://schemas.microsoft.com/office/drawing/2014/main" id="{01E8D0D7-717B-4460-9D5E-D0BEC6366906}"/>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436703" y="1054698"/>
            <a:ext cx="10689358" cy="5245619"/>
          </a:xfrm>
          <a:prstGeom prst="rect">
            <a:avLst/>
          </a:prstGeom>
        </p:spPr>
      </p:pic>
    </p:spTree>
    <p:extLst>
      <p:ext uri="{BB962C8B-B14F-4D97-AF65-F5344CB8AC3E}">
        <p14:creationId xmlns:p14="http://schemas.microsoft.com/office/powerpoint/2010/main" val="1607481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a:xfrm>
            <a:off x="838200" y="365125"/>
            <a:ext cx="10515600" cy="1325563"/>
          </a:xfrm>
        </p:spPr>
        <p:txBody>
          <a:bodyPr anchor="ctr">
            <a:normAutofit/>
          </a:bodyPr>
          <a:lstStyle/>
          <a:p>
            <a:r>
              <a:rPr lang="en-US" dirty="0"/>
              <a:t>vocabulary</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sz="half" idx="1"/>
          </p:nvPr>
        </p:nvSpPr>
        <p:spPr>
          <a:xfrm>
            <a:off x="838200" y="1825625"/>
            <a:ext cx="5181600" cy="4351338"/>
          </a:xfrm>
        </p:spPr>
        <p:txBody>
          <a:bodyPr>
            <a:normAutofit/>
          </a:bodyPr>
          <a:lstStyle/>
          <a:p>
            <a:r>
              <a:rPr lang="en-US" dirty="0"/>
              <a:t>Character trait: words that describe character’s personality or qualities that make them who they are</a:t>
            </a:r>
          </a:p>
          <a:p>
            <a:r>
              <a:rPr lang="en-US" dirty="0"/>
              <a:t>Alter-ego: second personality</a:t>
            </a:r>
          </a:p>
          <a:p>
            <a:r>
              <a:rPr lang="en-US" dirty="0"/>
              <a:t>Hero</a:t>
            </a:r>
          </a:p>
          <a:p>
            <a:r>
              <a:rPr lang="en-US" dirty="0"/>
              <a:t>Character “flaw”</a:t>
            </a:r>
          </a:p>
          <a:p>
            <a:r>
              <a:rPr lang="en-US" dirty="0"/>
              <a:t>Origin story</a:t>
            </a:r>
          </a:p>
          <a:p>
            <a:endParaRPr lang="en-US" dirty="0"/>
          </a:p>
        </p:txBody>
      </p:sp>
      <p:pic>
        <p:nvPicPr>
          <p:cNvPr id="7" name="Picture 6" descr="Logo, icon&#10;&#10;Description automatically generated">
            <a:extLst>
              <a:ext uri="{FF2B5EF4-FFF2-40B4-BE49-F238E27FC236}">
                <a16:creationId xmlns:a16="http://schemas.microsoft.com/office/drawing/2014/main" id="{3D7FFA69-16BE-4682-AB1A-749D1E9C0EA2}"/>
              </a:ext>
            </a:extLst>
          </p:cNvPr>
          <p:cNvPicPr>
            <a:picLocks noChangeAspect="1"/>
          </p:cNvPicPr>
          <p:nvPr/>
        </p:nvPicPr>
        <p:blipFill>
          <a:blip r:embed="rId3"/>
          <a:stretch>
            <a:fillRect/>
          </a:stretch>
        </p:blipFill>
        <p:spPr>
          <a:xfrm>
            <a:off x="7477337" y="476294"/>
            <a:ext cx="3619925" cy="5700669"/>
          </a:xfrm>
          <a:prstGeom prst="rect">
            <a:avLst/>
          </a:prstGeom>
          <a:noFill/>
        </p:spPr>
      </p:pic>
    </p:spTree>
    <p:extLst>
      <p:ext uri="{BB962C8B-B14F-4D97-AF65-F5344CB8AC3E}">
        <p14:creationId xmlns:p14="http://schemas.microsoft.com/office/powerpoint/2010/main" val="331340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CAD27F-341B-423B-93B2-EB4017AA6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201722"/>
            <a:ext cx="10905066" cy="4852754"/>
          </a:xfrm>
          <a:prstGeom prst="rect">
            <a:avLst/>
          </a:prstGeom>
        </p:spPr>
      </p:pic>
      <p:sp>
        <p:nvSpPr>
          <p:cNvPr id="4" name="TextBox 3">
            <a:extLst>
              <a:ext uri="{FF2B5EF4-FFF2-40B4-BE49-F238E27FC236}">
                <a16:creationId xmlns:a16="http://schemas.microsoft.com/office/drawing/2014/main" id="{67A9C0A7-271A-4E6C-A9DA-904935182C1E}"/>
              </a:ext>
            </a:extLst>
          </p:cNvPr>
          <p:cNvSpPr txBox="1"/>
          <p:nvPr/>
        </p:nvSpPr>
        <p:spPr>
          <a:xfrm>
            <a:off x="643467" y="484742"/>
            <a:ext cx="10905066" cy="538609"/>
          </a:xfrm>
          <a:prstGeom prst="rect">
            <a:avLst/>
          </a:prstGeom>
          <a:noFill/>
        </p:spPr>
        <p:txBody>
          <a:bodyPr wrap="square" rtlCol="0">
            <a:spAutoFit/>
          </a:bodyPr>
          <a:lstStyle/>
          <a:p>
            <a:r>
              <a:rPr lang="en-US" dirty="0"/>
              <a:t>Character flaw or weakness: </a:t>
            </a:r>
            <a:r>
              <a:rPr lang="en-US" dirty="0" err="1"/>
              <a:t>Aquaman</a:t>
            </a:r>
            <a:r>
              <a:rPr lang="en-US" dirty="0"/>
              <a:t> can’t go long without water</a:t>
            </a:r>
          </a:p>
          <a:p>
            <a:pPr algn="r"/>
            <a:r>
              <a:rPr lang="en-US" sz="1100" dirty="0">
                <a:solidFill>
                  <a:schemeClr val="accent1">
                    <a:lumMod val="60000"/>
                    <a:lumOff val="40000"/>
                  </a:schemeClr>
                </a:solidFill>
              </a:rPr>
              <a:t>https://www.cbr.com/dc-strange-superhero-weaknesses/</a:t>
            </a:r>
          </a:p>
        </p:txBody>
      </p:sp>
    </p:spTree>
    <p:extLst>
      <p:ext uri="{BB962C8B-B14F-4D97-AF65-F5344CB8AC3E}">
        <p14:creationId xmlns:p14="http://schemas.microsoft.com/office/powerpoint/2010/main" val="1236923201"/>
      </p:ext>
    </p:extLst>
  </p:cSld>
  <p:clrMapOvr>
    <a:masterClrMapping/>
  </p:clrMapOvr>
</p:sld>
</file>

<file path=ppt/theme/theme1.xml><?xml version="1.0" encoding="utf-8"?>
<a:theme xmlns:a="http://schemas.openxmlformats.org/drawingml/2006/main" name="Theme2">
  <a:themeElements>
    <a:clrScheme name="Custom 2">
      <a:dk1>
        <a:srgbClr val="000000"/>
      </a:dk1>
      <a:lt1>
        <a:srgbClr val="FFFFFF"/>
      </a:lt1>
      <a:dk2>
        <a:srgbClr val="44546A"/>
      </a:dk2>
      <a:lt2>
        <a:srgbClr val="E7E6E6"/>
      </a:lt2>
      <a:accent1>
        <a:srgbClr val="084C7F"/>
      </a:accent1>
      <a:accent2>
        <a:srgbClr val="F89520"/>
      </a:accent2>
      <a:accent3>
        <a:srgbClr val="A5A5A5"/>
      </a:accent3>
      <a:accent4>
        <a:srgbClr val="FECD05"/>
      </a:accent4>
      <a:accent5>
        <a:srgbClr val="0285D6"/>
      </a:accent5>
      <a:accent6>
        <a:srgbClr val="94E2F6"/>
      </a:accent6>
      <a:hlink>
        <a:srgbClr val="47BCEA"/>
      </a:hlink>
      <a:folHlink>
        <a:srgbClr val="0A7C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linkTemplate" id="{72FDC4DF-A588-E44F-8478-FED49315AC0A}" vid="{7DB7FE65-3826-AE40-8732-BD005EB35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1049</TotalTime>
  <Words>705</Words>
  <Application>Microsoft Office PowerPoint</Application>
  <PresentationFormat>Widescreen</PresentationFormat>
  <Paragraphs>85</Paragraphs>
  <Slides>22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Gill Sans MT</vt:lpstr>
      <vt:lpstr>Aller</vt:lpstr>
      <vt:lpstr>Calibri</vt:lpstr>
      <vt:lpstr>helvetica-w01-light</vt:lpstr>
      <vt:lpstr>Aller Light</vt:lpstr>
      <vt:lpstr>Roboto</vt:lpstr>
      <vt:lpstr>Arial</vt:lpstr>
      <vt:lpstr>Theme2</vt:lpstr>
      <vt:lpstr>W2. character</vt:lpstr>
      <vt:lpstr>objectives</vt:lpstr>
      <vt:lpstr>objectives</vt:lpstr>
      <vt:lpstr>Warm-up</vt:lpstr>
      <vt:lpstr>Warm-up</vt:lpstr>
      <vt:lpstr>Pass or play!</vt:lpstr>
      <vt:lpstr>PowerPoint Presentation</vt:lpstr>
      <vt:lpstr>vocabulary</vt:lpstr>
      <vt:lpstr>PowerPoint Presentation</vt:lpstr>
      <vt:lpstr>PowerPoint Presentation</vt:lpstr>
      <vt:lpstr>Origin story</vt:lpstr>
      <vt:lpstr>PowerPoint Presentation</vt:lpstr>
      <vt:lpstr>PowerPoint Presentation</vt:lpstr>
      <vt:lpstr>PowerPoint Presentation</vt:lpstr>
      <vt:lpstr>instructions</vt:lpstr>
      <vt:lpstr>instructions</vt:lpstr>
      <vt:lpstr>The Unleasher</vt:lpstr>
      <vt:lpstr>Baba (Grandmother) Spider</vt:lpstr>
      <vt:lpstr>PowerPoint Presentation</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dc:title>
  <dc:creator>Posture 2</dc:creator>
  <cp:lastModifiedBy>Alicia Grega</cp:lastModifiedBy>
  <cp:revision>3</cp:revision>
  <dcterms:created xsi:type="dcterms:W3CDTF">2021-09-01T16:05:59Z</dcterms:created>
  <dcterms:modified xsi:type="dcterms:W3CDTF">2021-11-05T14:01:18Z</dcterms:modified>
</cp:coreProperties>
</file>