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1"/>
  </p:sldMasterIdLst>
  <p:handoutMasterIdLst>
    <p:handoutMasterId r:id="rId19"/>
  </p:handoutMasterIdLst>
  <p:sldIdLst>
    <p:sldId id="267" r:id="rId2"/>
    <p:sldId id="261" r:id="rId3"/>
    <p:sldId id="262" r:id="rId4"/>
    <p:sldId id="258" r:id="rId5"/>
    <p:sldId id="260" r:id="rId6"/>
    <p:sldId id="263" r:id="rId7"/>
    <p:sldId id="268" r:id="rId8"/>
    <p:sldId id="269" r:id="rId9"/>
    <p:sldId id="257" r:id="rId10"/>
    <p:sldId id="272" r:id="rId11"/>
    <p:sldId id="270" r:id="rId12"/>
    <p:sldId id="271" r:id="rId13"/>
    <p:sldId id="264" r:id="rId14"/>
    <p:sldId id="256" r:id="rId15"/>
    <p:sldId id="259" r:id="rId16"/>
    <p:sldId id="265" r:id="rId17"/>
    <p:sldId id="266" r:id="rId18"/>
  </p:sldIdLst>
  <p:sldSz cx="12192000" cy="6858000"/>
  <p:notesSz cx="6858000" cy="9144000"/>
  <p:embeddedFontLst>
    <p:embeddedFont>
      <p:font typeface="Aller" panose="020B0604020202020204" charset="0"/>
      <p:regular r:id="rId20"/>
    </p:embeddedFont>
    <p:embeddedFont>
      <p:font typeface="Aller Light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C80"/>
    <a:srgbClr val="F99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F6053-9CAA-45BD-BDFE-35C6AF359505}" v="13" dt="2022-01-12T18:56:51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5"/>
    <p:restoredTop sz="96327"/>
  </p:normalViewPr>
  <p:slideViewPr>
    <p:cSldViewPr snapToGrid="0" snapToObjects="1">
      <p:cViewPr varScale="1">
        <p:scale>
          <a:sx n="100" d="100"/>
          <a:sy n="100" d="100"/>
        </p:scale>
        <p:origin x="51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5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ia Grega" userId="b38d7653046671b7" providerId="LiveId" clId="{3F3F6053-9CAA-45BD-BDFE-35C6AF359505}"/>
    <pc:docChg chg="undo custSel addSld modSld sldOrd">
      <pc:chgData name="Alicia Grega" userId="b38d7653046671b7" providerId="LiveId" clId="{3F3F6053-9CAA-45BD-BDFE-35C6AF359505}" dt="2022-01-12T18:57:57.363" v="3027" actId="14100"/>
      <pc:docMkLst>
        <pc:docMk/>
      </pc:docMkLst>
      <pc:sldChg chg="addSp modSp mod">
        <pc:chgData name="Alicia Grega" userId="b38d7653046671b7" providerId="LiveId" clId="{3F3F6053-9CAA-45BD-BDFE-35C6AF359505}" dt="2022-01-12T14:20:50.556" v="2801" actId="1076"/>
        <pc:sldMkLst>
          <pc:docMk/>
          <pc:sldMk cId="2611504487" sldId="256"/>
        </pc:sldMkLst>
        <pc:spChg chg="mod">
          <ac:chgData name="Alicia Grega" userId="b38d7653046671b7" providerId="LiveId" clId="{3F3F6053-9CAA-45BD-BDFE-35C6AF359505}" dt="2022-01-12T14:20:46.835" v="2800" actId="1076"/>
          <ac:spMkLst>
            <pc:docMk/>
            <pc:sldMk cId="2611504487" sldId="256"/>
            <ac:spMk id="2" creationId="{8E6050F3-D95D-3C4F-9E24-FC2B10F4ADDD}"/>
          </ac:spMkLst>
        </pc:spChg>
        <pc:spChg chg="mod">
          <ac:chgData name="Alicia Grega" userId="b38d7653046671b7" providerId="LiveId" clId="{3F3F6053-9CAA-45BD-BDFE-35C6AF359505}" dt="2022-01-12T14:20:50.556" v="2801" actId="1076"/>
          <ac:spMkLst>
            <pc:docMk/>
            <pc:sldMk cId="2611504487" sldId="256"/>
            <ac:spMk id="3" creationId="{BE894583-BDF8-9049-A684-0F063042E97D}"/>
          </ac:spMkLst>
        </pc:spChg>
        <pc:picChg chg="add mod">
          <ac:chgData name="Alicia Grega" userId="b38d7653046671b7" providerId="LiveId" clId="{3F3F6053-9CAA-45BD-BDFE-35C6AF359505}" dt="2022-01-12T14:20:41.894" v="2799" actId="1076"/>
          <ac:picMkLst>
            <pc:docMk/>
            <pc:sldMk cId="2611504487" sldId="256"/>
            <ac:picMk id="5" creationId="{7E43E5E4-522D-4217-A5F4-007769C65F54}"/>
          </ac:picMkLst>
        </pc:picChg>
      </pc:sldChg>
      <pc:sldChg chg="addSp delSp modSp mod ord">
        <pc:chgData name="Alicia Grega" userId="b38d7653046671b7" providerId="LiveId" clId="{3F3F6053-9CAA-45BD-BDFE-35C6AF359505}" dt="2022-01-12T17:59:50.965" v="2873" actId="20577"/>
        <pc:sldMkLst>
          <pc:docMk/>
          <pc:sldMk cId="1747452206" sldId="257"/>
        </pc:sldMkLst>
        <pc:spChg chg="del">
          <ac:chgData name="Alicia Grega" userId="b38d7653046671b7" providerId="LiveId" clId="{3F3F6053-9CAA-45BD-BDFE-35C6AF359505}" dt="2022-01-12T13:43:43.986" v="1707" actId="478"/>
          <ac:spMkLst>
            <pc:docMk/>
            <pc:sldMk cId="1747452206" sldId="257"/>
            <ac:spMk id="2" creationId="{669E2931-15A7-324A-A588-BB25425340B0}"/>
          </ac:spMkLst>
        </pc:spChg>
        <pc:spChg chg="mod">
          <ac:chgData name="Alicia Grega" userId="b38d7653046671b7" providerId="LiveId" clId="{3F3F6053-9CAA-45BD-BDFE-35C6AF359505}" dt="2022-01-12T14:16:27.638" v="2629" actId="27636"/>
          <ac:spMkLst>
            <pc:docMk/>
            <pc:sldMk cId="1747452206" sldId="257"/>
            <ac:spMk id="3" creationId="{1569129F-63CA-3640-BDF5-06E9A494FDFE}"/>
          </ac:spMkLst>
        </pc:spChg>
        <pc:spChg chg="add del mod">
          <ac:chgData name="Alicia Grega" userId="b38d7653046671b7" providerId="LiveId" clId="{3F3F6053-9CAA-45BD-BDFE-35C6AF359505}" dt="2022-01-12T13:43:46.244" v="1708" actId="478"/>
          <ac:spMkLst>
            <pc:docMk/>
            <pc:sldMk cId="1747452206" sldId="257"/>
            <ac:spMk id="5" creationId="{C526ADD9-1F6A-462F-8A3B-26CF092CBEB4}"/>
          </ac:spMkLst>
        </pc:spChg>
        <pc:spChg chg="add mod">
          <ac:chgData name="Alicia Grega" userId="b38d7653046671b7" providerId="LiveId" clId="{3F3F6053-9CAA-45BD-BDFE-35C6AF359505}" dt="2022-01-12T17:59:50.965" v="2873" actId="20577"/>
          <ac:spMkLst>
            <pc:docMk/>
            <pc:sldMk cId="1747452206" sldId="257"/>
            <ac:spMk id="6" creationId="{24C00229-7022-4549-AA5B-2AE01F054E10}"/>
          </ac:spMkLst>
        </pc:spChg>
      </pc:sldChg>
      <pc:sldChg chg="addSp modSp mod">
        <pc:chgData name="Alicia Grega" userId="b38d7653046671b7" providerId="LiveId" clId="{3F3F6053-9CAA-45BD-BDFE-35C6AF359505}" dt="2022-01-12T13:31:35.318" v="1699" actId="1076"/>
        <pc:sldMkLst>
          <pc:docMk/>
          <pc:sldMk cId="2633006093" sldId="258"/>
        </pc:sldMkLst>
        <pc:spChg chg="mod">
          <ac:chgData name="Alicia Grega" userId="b38d7653046671b7" providerId="LiveId" clId="{3F3F6053-9CAA-45BD-BDFE-35C6AF359505}" dt="2022-01-12T03:49:01.612" v="516" actId="20577"/>
          <ac:spMkLst>
            <pc:docMk/>
            <pc:sldMk cId="2633006093" sldId="258"/>
            <ac:spMk id="5" creationId="{58287D7E-5FCC-694A-A064-ABA69DD999D4}"/>
          </ac:spMkLst>
        </pc:spChg>
        <pc:picChg chg="add mod">
          <ac:chgData name="Alicia Grega" userId="b38d7653046671b7" providerId="LiveId" clId="{3F3F6053-9CAA-45BD-BDFE-35C6AF359505}" dt="2022-01-12T13:31:35.318" v="1699" actId="1076"/>
          <ac:picMkLst>
            <pc:docMk/>
            <pc:sldMk cId="2633006093" sldId="258"/>
            <ac:picMk id="3" creationId="{D3C61EC1-F9F9-4634-9422-0D685E688632}"/>
          </ac:picMkLst>
        </pc:picChg>
      </pc:sldChg>
      <pc:sldChg chg="modSp mod">
        <pc:chgData name="Alicia Grega" userId="b38d7653046671b7" providerId="LiveId" clId="{3F3F6053-9CAA-45BD-BDFE-35C6AF359505}" dt="2022-01-12T04:00:10.882" v="1507" actId="20577"/>
        <pc:sldMkLst>
          <pc:docMk/>
          <pc:sldMk cId="2292630451" sldId="259"/>
        </pc:sldMkLst>
        <pc:spChg chg="mod">
          <ac:chgData name="Alicia Grega" userId="b38d7653046671b7" providerId="LiveId" clId="{3F3F6053-9CAA-45BD-BDFE-35C6AF359505}" dt="2022-01-12T03:59:44.814" v="1465" actId="1076"/>
          <ac:spMkLst>
            <pc:docMk/>
            <pc:sldMk cId="2292630451" sldId="259"/>
            <ac:spMk id="2" creationId="{B8A8EF04-CC1C-584A-AC86-8B6FE7592A1A}"/>
          </ac:spMkLst>
        </pc:spChg>
        <pc:spChg chg="mod">
          <ac:chgData name="Alicia Grega" userId="b38d7653046671b7" providerId="LiveId" clId="{3F3F6053-9CAA-45BD-BDFE-35C6AF359505}" dt="2022-01-12T04:00:10.882" v="1507" actId="20577"/>
          <ac:spMkLst>
            <pc:docMk/>
            <pc:sldMk cId="2292630451" sldId="259"/>
            <ac:spMk id="3" creationId="{1CA8E3AB-FF76-424E-97D4-BF53F76DDDBA}"/>
          </ac:spMkLst>
        </pc:spChg>
      </pc:sldChg>
      <pc:sldChg chg="modSp mod ord">
        <pc:chgData name="Alicia Grega" userId="b38d7653046671b7" providerId="LiveId" clId="{3F3F6053-9CAA-45BD-BDFE-35C6AF359505}" dt="2022-01-12T13:29:24.576" v="1685" actId="14100"/>
        <pc:sldMkLst>
          <pc:docMk/>
          <pc:sldMk cId="51018398" sldId="260"/>
        </pc:sldMkLst>
        <pc:spChg chg="mod">
          <ac:chgData name="Alicia Grega" userId="b38d7653046671b7" providerId="LiveId" clId="{3F3F6053-9CAA-45BD-BDFE-35C6AF359505}" dt="2022-01-12T13:29:24.576" v="1685" actId="14100"/>
          <ac:spMkLst>
            <pc:docMk/>
            <pc:sldMk cId="51018398" sldId="260"/>
            <ac:spMk id="3" creationId="{B0B51AFD-AB9A-2A4B-94DA-9C3066E424A1}"/>
          </ac:spMkLst>
        </pc:spChg>
      </pc:sldChg>
      <pc:sldChg chg="modSp mod">
        <pc:chgData name="Alicia Grega" userId="b38d7653046671b7" providerId="LiveId" clId="{3F3F6053-9CAA-45BD-BDFE-35C6AF359505}" dt="2022-01-12T03:48:10.428" v="378" actId="20577"/>
        <pc:sldMkLst>
          <pc:docMk/>
          <pc:sldMk cId="149153980" sldId="262"/>
        </pc:sldMkLst>
        <pc:spChg chg="mod">
          <ac:chgData name="Alicia Grega" userId="b38d7653046671b7" providerId="LiveId" clId="{3F3F6053-9CAA-45BD-BDFE-35C6AF359505}" dt="2022-01-12T03:48:10.428" v="378" actId="20577"/>
          <ac:spMkLst>
            <pc:docMk/>
            <pc:sldMk cId="149153980" sldId="262"/>
            <ac:spMk id="5" creationId="{58287D7E-5FCC-694A-A064-ABA69DD999D4}"/>
          </ac:spMkLst>
        </pc:spChg>
      </pc:sldChg>
      <pc:sldChg chg="addSp modSp mod ord">
        <pc:chgData name="Alicia Grega" userId="b38d7653046671b7" providerId="LiveId" clId="{3F3F6053-9CAA-45BD-BDFE-35C6AF359505}" dt="2022-01-12T14:17:28.554" v="2644" actId="1076"/>
        <pc:sldMkLst>
          <pc:docMk/>
          <pc:sldMk cId="2036238969" sldId="263"/>
        </pc:sldMkLst>
        <pc:spChg chg="mod">
          <ac:chgData name="Alicia Grega" userId="b38d7653046671b7" providerId="LiveId" clId="{3F3F6053-9CAA-45BD-BDFE-35C6AF359505}" dt="2022-01-12T14:17:24.307" v="2643" actId="1076"/>
          <ac:spMkLst>
            <pc:docMk/>
            <pc:sldMk cId="2036238969" sldId="263"/>
            <ac:spMk id="2" creationId="{8E6050F3-D95D-3C4F-9E24-FC2B10F4ADDD}"/>
          </ac:spMkLst>
        </pc:spChg>
        <pc:spChg chg="mod">
          <ac:chgData name="Alicia Grega" userId="b38d7653046671b7" providerId="LiveId" clId="{3F3F6053-9CAA-45BD-BDFE-35C6AF359505}" dt="2022-01-12T14:17:28.554" v="2644" actId="1076"/>
          <ac:spMkLst>
            <pc:docMk/>
            <pc:sldMk cId="2036238969" sldId="263"/>
            <ac:spMk id="3" creationId="{BE894583-BDF8-9049-A684-0F063042E97D}"/>
          </ac:spMkLst>
        </pc:spChg>
        <pc:picChg chg="add mod">
          <ac:chgData name="Alicia Grega" userId="b38d7653046671b7" providerId="LiveId" clId="{3F3F6053-9CAA-45BD-BDFE-35C6AF359505}" dt="2022-01-12T14:17:21.861" v="2642" actId="1076"/>
          <ac:picMkLst>
            <pc:docMk/>
            <pc:sldMk cId="2036238969" sldId="263"/>
            <ac:picMk id="5" creationId="{FF0E7FE0-9B83-4E24-8C5D-A8482DC58151}"/>
          </ac:picMkLst>
        </pc:picChg>
      </pc:sldChg>
      <pc:sldChg chg="modSp mod ord">
        <pc:chgData name="Alicia Grega" userId="b38d7653046671b7" providerId="LiveId" clId="{3F3F6053-9CAA-45BD-BDFE-35C6AF359505}" dt="2022-01-12T03:50:51.494" v="616" actId="20577"/>
        <pc:sldMkLst>
          <pc:docMk/>
          <pc:sldMk cId="3313402271" sldId="264"/>
        </pc:sldMkLst>
        <pc:spChg chg="mod">
          <ac:chgData name="Alicia Grega" userId="b38d7653046671b7" providerId="LiveId" clId="{3F3F6053-9CAA-45BD-BDFE-35C6AF359505}" dt="2022-01-12T03:50:51.494" v="616" actId="20577"/>
          <ac:spMkLst>
            <pc:docMk/>
            <pc:sldMk cId="3313402271" sldId="264"/>
            <ac:spMk id="3" creationId="{1CA8E3AB-FF76-424E-97D4-BF53F76DDDBA}"/>
          </ac:spMkLst>
        </pc:spChg>
      </pc:sldChg>
      <pc:sldChg chg="modSp mod">
        <pc:chgData name="Alicia Grega" userId="b38d7653046671b7" providerId="LiveId" clId="{3F3F6053-9CAA-45BD-BDFE-35C6AF359505}" dt="2022-01-12T18:57:57.363" v="3027" actId="14100"/>
        <pc:sldMkLst>
          <pc:docMk/>
          <pc:sldMk cId="2611185280" sldId="266"/>
        </pc:sldMkLst>
        <pc:spChg chg="mod">
          <ac:chgData name="Alicia Grega" userId="b38d7653046671b7" providerId="LiveId" clId="{3F3F6053-9CAA-45BD-BDFE-35C6AF359505}" dt="2022-01-12T18:57:57.363" v="3027" actId="14100"/>
          <ac:spMkLst>
            <pc:docMk/>
            <pc:sldMk cId="2611185280" sldId="266"/>
            <ac:spMk id="3" creationId="{17559407-41AB-AD4F-B652-83F07F526072}"/>
          </ac:spMkLst>
        </pc:spChg>
      </pc:sldChg>
      <pc:sldChg chg="addSp modSp mod">
        <pc:chgData name="Alicia Grega" userId="b38d7653046671b7" providerId="LiveId" clId="{3F3F6053-9CAA-45BD-BDFE-35C6AF359505}" dt="2022-01-12T13:30:26.260" v="1692" actId="1076"/>
        <pc:sldMkLst>
          <pc:docMk/>
          <pc:sldMk cId="1034513091" sldId="267"/>
        </pc:sldMkLst>
        <pc:spChg chg="mod">
          <ac:chgData name="Alicia Grega" userId="b38d7653046671b7" providerId="LiveId" clId="{3F3F6053-9CAA-45BD-BDFE-35C6AF359505}" dt="2022-01-12T13:29:31.210" v="1686" actId="1076"/>
          <ac:spMkLst>
            <pc:docMk/>
            <pc:sldMk cId="1034513091" sldId="267"/>
            <ac:spMk id="2" creationId="{61B1F44B-3182-43D6-8FBB-B9B175E1312E}"/>
          </ac:spMkLst>
        </pc:spChg>
        <pc:spChg chg="mod">
          <ac:chgData name="Alicia Grega" userId="b38d7653046671b7" providerId="LiveId" clId="{3F3F6053-9CAA-45BD-BDFE-35C6AF359505}" dt="2022-01-12T03:46:12.384" v="119" actId="27636"/>
          <ac:spMkLst>
            <pc:docMk/>
            <pc:sldMk cId="1034513091" sldId="267"/>
            <ac:spMk id="3" creationId="{96721E17-CECA-48E6-A61A-5FA96213C684}"/>
          </ac:spMkLst>
        </pc:spChg>
        <pc:picChg chg="add mod">
          <ac:chgData name="Alicia Grega" userId="b38d7653046671b7" providerId="LiveId" clId="{3F3F6053-9CAA-45BD-BDFE-35C6AF359505}" dt="2022-01-12T13:30:26.260" v="1692" actId="1076"/>
          <ac:picMkLst>
            <pc:docMk/>
            <pc:sldMk cId="1034513091" sldId="267"/>
            <ac:picMk id="5" creationId="{457F6FFF-0B5B-41F7-8D86-ADBFEDBE8B20}"/>
          </ac:picMkLst>
        </pc:picChg>
      </pc:sldChg>
      <pc:sldChg chg="addSp modSp new mod modAnim">
        <pc:chgData name="Alicia Grega" userId="b38d7653046671b7" providerId="LiveId" clId="{3F3F6053-9CAA-45BD-BDFE-35C6AF359505}" dt="2022-01-12T14:17:14.777" v="2640" actId="27636"/>
        <pc:sldMkLst>
          <pc:docMk/>
          <pc:sldMk cId="2609151698" sldId="268"/>
        </pc:sldMkLst>
        <pc:spChg chg="mod">
          <ac:chgData name="Alicia Grega" userId="b38d7653046671b7" providerId="LiveId" clId="{3F3F6053-9CAA-45BD-BDFE-35C6AF359505}" dt="2022-01-12T14:17:14.777" v="2640" actId="27636"/>
          <ac:spMkLst>
            <pc:docMk/>
            <pc:sldMk cId="2609151698" sldId="268"/>
            <ac:spMk id="2" creationId="{F6FD87C9-F37B-4F52-BAE0-2AF2F0A6764A}"/>
          </ac:spMkLst>
        </pc:spChg>
        <pc:picChg chg="add mod">
          <ac:chgData name="Alicia Grega" userId="b38d7653046671b7" providerId="LiveId" clId="{3F3F6053-9CAA-45BD-BDFE-35C6AF359505}" dt="2022-01-12T13:27:30.134" v="1608" actId="1076"/>
          <ac:picMkLst>
            <pc:docMk/>
            <pc:sldMk cId="2609151698" sldId="268"/>
            <ac:picMk id="3" creationId="{18B3A2E2-499D-4CA4-8588-35DA57DBB2CF}"/>
          </ac:picMkLst>
        </pc:picChg>
      </pc:sldChg>
      <pc:sldChg chg="addSp modSp new mod modAnim">
        <pc:chgData name="Alicia Grega" userId="b38d7653046671b7" providerId="LiveId" clId="{3F3F6053-9CAA-45BD-BDFE-35C6AF359505}" dt="2022-01-12T13:43:33.050" v="1706" actId="1076"/>
        <pc:sldMkLst>
          <pc:docMk/>
          <pc:sldMk cId="2471001881" sldId="269"/>
        </pc:sldMkLst>
        <pc:spChg chg="mod">
          <ac:chgData name="Alicia Grega" userId="b38d7653046671b7" providerId="LiveId" clId="{3F3F6053-9CAA-45BD-BDFE-35C6AF359505}" dt="2022-01-12T13:28:14.745" v="1627" actId="1076"/>
          <ac:spMkLst>
            <pc:docMk/>
            <pc:sldMk cId="2471001881" sldId="269"/>
            <ac:spMk id="2" creationId="{54C5CD72-E1BA-49E6-9688-D4840E99F61E}"/>
          </ac:spMkLst>
        </pc:spChg>
        <pc:picChg chg="add mod">
          <ac:chgData name="Alicia Grega" userId="b38d7653046671b7" providerId="LiveId" clId="{3F3F6053-9CAA-45BD-BDFE-35C6AF359505}" dt="2022-01-12T13:43:33.050" v="1706" actId="1076"/>
          <ac:picMkLst>
            <pc:docMk/>
            <pc:sldMk cId="2471001881" sldId="269"/>
            <ac:picMk id="3" creationId="{A42F8F87-3D77-4907-9489-B11DBA89A872}"/>
          </ac:picMkLst>
        </pc:picChg>
      </pc:sldChg>
      <pc:sldChg chg="addSp modSp new mod modAnim">
        <pc:chgData name="Alicia Grega" userId="b38d7653046671b7" providerId="LiveId" clId="{3F3F6053-9CAA-45BD-BDFE-35C6AF359505}" dt="2022-01-12T14:15:41.894" v="2604" actId="1076"/>
        <pc:sldMkLst>
          <pc:docMk/>
          <pc:sldMk cId="2670241038" sldId="270"/>
        </pc:sldMkLst>
        <pc:spChg chg="mod">
          <ac:chgData name="Alicia Grega" userId="b38d7653046671b7" providerId="LiveId" clId="{3F3F6053-9CAA-45BD-BDFE-35C6AF359505}" dt="2022-01-12T14:15:36.065" v="2602" actId="255"/>
          <ac:spMkLst>
            <pc:docMk/>
            <pc:sldMk cId="2670241038" sldId="270"/>
            <ac:spMk id="2" creationId="{D32F110F-4A65-47EA-BB5F-210EA7F24129}"/>
          </ac:spMkLst>
        </pc:spChg>
        <pc:picChg chg="add mod">
          <ac:chgData name="Alicia Grega" userId="b38d7653046671b7" providerId="LiveId" clId="{3F3F6053-9CAA-45BD-BDFE-35C6AF359505}" dt="2022-01-12T14:15:41.894" v="2604" actId="1076"/>
          <ac:picMkLst>
            <pc:docMk/>
            <pc:sldMk cId="2670241038" sldId="270"/>
            <ac:picMk id="3" creationId="{B347BE94-75B5-4495-B7FD-75BB20D73D82}"/>
          </ac:picMkLst>
        </pc:picChg>
      </pc:sldChg>
      <pc:sldChg chg="addSp delSp modSp new mod modClrScheme chgLayout">
        <pc:chgData name="Alicia Grega" userId="b38d7653046671b7" providerId="LiveId" clId="{3F3F6053-9CAA-45BD-BDFE-35C6AF359505}" dt="2022-01-12T14:18:21.302" v="2654" actId="1076"/>
        <pc:sldMkLst>
          <pc:docMk/>
          <pc:sldMk cId="1884779294" sldId="271"/>
        </pc:sldMkLst>
        <pc:spChg chg="del">
          <ac:chgData name="Alicia Grega" userId="b38d7653046671b7" providerId="LiveId" clId="{3F3F6053-9CAA-45BD-BDFE-35C6AF359505}" dt="2022-01-12T14:17:57.260" v="2646" actId="478"/>
          <ac:spMkLst>
            <pc:docMk/>
            <pc:sldMk cId="1884779294" sldId="271"/>
            <ac:spMk id="2" creationId="{4F9F5DD6-BB4D-4761-BB4A-DD1681E8EE09}"/>
          </ac:spMkLst>
        </pc:spChg>
        <pc:spChg chg="add del">
          <ac:chgData name="Alicia Grega" userId="b38d7653046671b7" providerId="LiveId" clId="{3F3F6053-9CAA-45BD-BDFE-35C6AF359505}" dt="2022-01-12T14:18:18.555" v="2653" actId="26606"/>
          <ac:spMkLst>
            <pc:docMk/>
            <pc:sldMk cId="1884779294" sldId="271"/>
            <ac:spMk id="3" creationId="{0C11173B-7431-454B-AE4E-017604781485}"/>
          </ac:spMkLst>
        </pc:spChg>
        <pc:picChg chg="add mod">
          <ac:chgData name="Alicia Grega" userId="b38d7653046671b7" providerId="LiveId" clId="{3F3F6053-9CAA-45BD-BDFE-35C6AF359505}" dt="2022-01-12T14:18:21.302" v="2654" actId="1076"/>
          <ac:picMkLst>
            <pc:docMk/>
            <pc:sldMk cId="1884779294" sldId="271"/>
            <ac:picMk id="5" creationId="{9E06187A-ADF7-4486-A75D-E9AD2E4BB191}"/>
          </ac:picMkLst>
        </pc:picChg>
      </pc:sldChg>
      <pc:sldChg chg="addSp delSp modSp new mod ord">
        <pc:chgData name="Alicia Grega" userId="b38d7653046671b7" providerId="LiveId" clId="{3F3F6053-9CAA-45BD-BDFE-35C6AF359505}" dt="2022-01-12T14:19:29.128" v="2671"/>
        <pc:sldMkLst>
          <pc:docMk/>
          <pc:sldMk cId="1047728818" sldId="272"/>
        </pc:sldMkLst>
        <pc:spChg chg="del">
          <ac:chgData name="Alicia Grega" userId="b38d7653046671b7" providerId="LiveId" clId="{3F3F6053-9CAA-45BD-BDFE-35C6AF359505}" dt="2022-01-12T14:18:31.952" v="2656" actId="478"/>
          <ac:spMkLst>
            <pc:docMk/>
            <pc:sldMk cId="1047728818" sldId="272"/>
            <ac:spMk id="2" creationId="{473B0493-1242-42EF-959C-B433D3B23790}"/>
          </ac:spMkLst>
        </pc:spChg>
        <pc:spChg chg="del">
          <ac:chgData name="Alicia Grega" userId="b38d7653046671b7" providerId="LiveId" clId="{3F3F6053-9CAA-45BD-BDFE-35C6AF359505}" dt="2022-01-12T14:18:33.940" v="2657" actId="478"/>
          <ac:spMkLst>
            <pc:docMk/>
            <pc:sldMk cId="1047728818" sldId="272"/>
            <ac:spMk id="3" creationId="{C2724669-4E02-4B35-A7F9-F617E1813D3E}"/>
          </ac:spMkLst>
        </pc:spChg>
        <pc:picChg chg="add mod">
          <ac:chgData name="Alicia Grega" userId="b38d7653046671b7" providerId="LiveId" clId="{3F3F6053-9CAA-45BD-BDFE-35C6AF359505}" dt="2022-01-12T14:19:18.948" v="2669" actId="1076"/>
          <ac:picMkLst>
            <pc:docMk/>
            <pc:sldMk cId="1047728818" sldId="272"/>
            <ac:picMk id="5" creationId="{3C71ABC6-3FD5-4EE2-8B2D-74B8EC5A1918}"/>
          </ac:picMkLst>
        </pc:picChg>
        <pc:picChg chg="add mod">
          <ac:chgData name="Alicia Grega" userId="b38d7653046671b7" providerId="LiveId" clId="{3F3F6053-9CAA-45BD-BDFE-35C6AF359505}" dt="2022-01-12T14:19:13.038" v="2668" actId="14100"/>
          <ac:picMkLst>
            <pc:docMk/>
            <pc:sldMk cId="1047728818" sldId="272"/>
            <ac:picMk id="7" creationId="{57C30055-AD2A-450C-BE6E-CC861EF9233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4126E-A84F-5548-96D9-F9CB7AB892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266C3-9A7C-EF48-B421-D527A952DF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EF85-080C-F740-8DCF-ACEBF6FD84DB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B4653-7B61-8C4D-B393-86CFD6305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4E615-5EAE-D24B-991F-6AAF155D38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726B6-83F6-164C-8615-D21CFEFF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81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043D-E0A1-B548-A4A3-03558271AA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 i="0" baseline="0">
                <a:solidFill>
                  <a:srgbClr val="F99520"/>
                </a:solidFill>
                <a:latin typeface="Aller" panose="020B0603020203020204" pitchFamily="34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C41B8-D038-864C-91C6-E26243D2ED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2461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72D7-5232-1249-BBCC-4FBBA91F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14B8E-8F46-6249-996D-30C9B1385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232D5-206A-3F48-9D2C-A7D868032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070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4364-0DB1-2B48-B3D2-183D418C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2B1C-9AAC-0149-855E-0D3A411F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E1AD4-C83D-294D-9604-226D78C7D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AC7B6-5992-B243-8B61-98E3283E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D390D-0AD5-E048-9084-F4F8A29A2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07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FC92-DB86-9C46-897B-0E667E257D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2453C8A-59A2-6B43-A227-3902FF8A8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31"/>
            <a:ext cx="9144000" cy="1655762"/>
          </a:xfrm>
        </p:spPr>
        <p:txBody>
          <a:bodyPr/>
          <a:lstStyle>
            <a:lvl1pPr marL="0" indent="0" algn="ctr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665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B50A-E50D-9F4B-AE87-2E06F0FF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648626" y="2425256"/>
            <a:ext cx="10515600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2BF69-809D-E049-8FDF-EDFDCC1F68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293158">
            <a:off x="3181775" y="3462556"/>
            <a:ext cx="9144000" cy="1655762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5255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BC16-5EAB-2248-9637-20838CC0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0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6767"/>
            <a:ext cx="10515600" cy="13255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FEB61C-B56F-8649-891B-BD83C03B4E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42330"/>
            <a:ext cx="9144000" cy="1655762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404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968A-EF07-F449-AFEB-7FBA4885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2F03B-1B9F-2E47-807B-46D7D13FC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02321C-4323-674E-A043-FEAFE21F7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64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57B-5E19-E842-B23A-DC2BBA3C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39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E393B-A2D4-E44E-9337-B35AC495FC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43180"/>
            <a:ext cx="9144000" cy="1655762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4423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B9B5-C545-054B-8080-FA3DC23C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258B-F399-CA41-B2C8-B2064EA5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35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AA4DA-A436-B045-89C6-9BEF8BEC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68369B4-4870-BE43-86B2-4A31BE09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86ED12-5562-AE4B-8F93-91D23D15F76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91526" y="6267172"/>
            <a:ext cx="1911912" cy="368497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outerShdw blurRad="50800" dist="25400" dir="5400000" algn="ctr" rotWithShape="0">
              <a:srgbClr val="000000">
                <a:alpha val="12000"/>
              </a:srgbClr>
            </a:outerShdw>
          </a:effec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5510666-1E29-D74C-BA94-B3D9CE41D47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8562" y="6271993"/>
            <a:ext cx="1292772" cy="4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9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6" r:id="rId3"/>
    <p:sldLayoutId id="2147483709" r:id="rId4"/>
    <p:sldLayoutId id="2147483708" r:id="rId5"/>
    <p:sldLayoutId id="2147483710" r:id="rId6"/>
    <p:sldLayoutId id="2147483711" r:id="rId7"/>
    <p:sldLayoutId id="2147483707" r:id="rId8"/>
    <p:sldLayoutId id="2147483698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cap="all" baseline="0">
          <a:solidFill>
            <a:srgbClr val="F99520"/>
          </a:solidFill>
          <a:latin typeface="Aller" panose="020B0603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4OexeZzbKRg?start=88&amp;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heronation.com/2012/01/07/possible-problems-and-obstacles-for-superheroes-to-face-besides-supervillains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9yKPFYOROc?start=1&amp;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wZGbsyTjAg?start=1&amp;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et.com/a/hub/i/2015/08/06/0d19f2a5-999a-4c2a-a82d-c5f8db9979f9/heroes-vs-villains.jp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F44B-3182-43D6-8FBB-B9B175E1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1389300" y="2179296"/>
            <a:ext cx="10480505" cy="1978986"/>
          </a:xfrm>
        </p:spPr>
        <p:txBody>
          <a:bodyPr>
            <a:normAutofit/>
          </a:bodyPr>
          <a:lstStyle/>
          <a:p>
            <a:r>
              <a:rPr lang="en-US" sz="7200" dirty="0"/>
              <a:t>Conflict &amp;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21E17-CECA-48E6-A61A-5FA96213C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293158">
            <a:off x="3398755" y="3512951"/>
            <a:ext cx="8324191" cy="9613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Plotting “act two” of your story</a:t>
            </a:r>
          </a:p>
          <a:p>
            <a:r>
              <a:rPr lang="en-US" dirty="0"/>
              <a:t>aka THE </a:t>
            </a:r>
            <a:r>
              <a:rPr lang="en-US" dirty="0" err="1"/>
              <a:t>MiDDLE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F6FFF-0B5B-41F7-8D86-ADBFEDBE8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11" y="214312"/>
            <a:ext cx="2599232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1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3C71ABC6-3FD5-4EE2-8B2D-74B8EC5A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2" y="73681"/>
            <a:ext cx="3702244" cy="657759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57C30055-AD2A-450C-BE6E-CC861EF9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541" y="16435"/>
            <a:ext cx="4395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2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110F-4A65-47EA-BB5F-210EA7F2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763" y="5857875"/>
            <a:ext cx="7933923" cy="1000125"/>
          </a:xfrm>
        </p:spPr>
        <p:txBody>
          <a:bodyPr>
            <a:normAutofit/>
          </a:bodyPr>
          <a:lstStyle/>
          <a:p>
            <a:r>
              <a:rPr lang="en-US" sz="2800" dirty="0"/>
              <a:t>Trauma and anxiety</a:t>
            </a:r>
          </a:p>
        </p:txBody>
      </p:sp>
      <p:pic>
        <p:nvPicPr>
          <p:cNvPr id="3" name="Online Media 2" title="Tony Stark's Second Anxiety Attack Scene | Iron Man 3 (2013) 4K Ultra">
            <a:hlinkClick r:id="" action="ppaction://media"/>
            <a:extLst>
              <a:ext uri="{FF2B5EF4-FFF2-40B4-BE49-F238E27FC236}">
                <a16:creationId xmlns:a16="http://schemas.microsoft.com/office/drawing/2014/main" id="{B347BE94-75B5-4495-B7FD-75BB20D73D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5837" y="400050"/>
            <a:ext cx="9904398" cy="5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06187A-ADF7-4486-A75D-E9AD2E4BB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919" y="193769"/>
            <a:ext cx="6610161" cy="6130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77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EF04-CC1C-584A-AC86-8B6FE759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E3AB-FF76-424E-97D4-BF53F76D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Conflict</a:t>
            </a:r>
          </a:p>
          <a:p>
            <a:r>
              <a:rPr lang="en-US" dirty="0"/>
              <a:t>Story beat</a:t>
            </a:r>
          </a:p>
          <a:p>
            <a:r>
              <a:rPr lang="en-US" dirty="0"/>
              <a:t>Act two</a:t>
            </a:r>
          </a:p>
          <a:p>
            <a:r>
              <a:rPr lang="en-US" dirty="0"/>
              <a:t>Rising action</a:t>
            </a:r>
          </a:p>
          <a:p>
            <a:r>
              <a:rPr lang="en-US" dirty="0"/>
              <a:t>Cause and effect</a:t>
            </a:r>
          </a:p>
          <a:p>
            <a:r>
              <a:rPr lang="en-US" dirty="0"/>
              <a:t>Fun and games</a:t>
            </a:r>
          </a:p>
          <a:p>
            <a:r>
              <a:rPr lang="en-US" dirty="0"/>
              <a:t>Climax</a:t>
            </a:r>
          </a:p>
        </p:txBody>
      </p:sp>
    </p:spTree>
    <p:extLst>
      <p:ext uri="{BB962C8B-B14F-4D97-AF65-F5344CB8AC3E}">
        <p14:creationId xmlns:p14="http://schemas.microsoft.com/office/powerpoint/2010/main" val="331340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50F3-D95D-3C4F-9E24-FC2B10F4A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0475" y="360364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/>
              <a:t>instructions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94583-BDF8-9049-A684-0F063042E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2387" y="2906713"/>
            <a:ext cx="9144000" cy="1655762"/>
          </a:xfrm>
        </p:spPr>
        <p:txBody>
          <a:bodyPr/>
          <a:lstStyle/>
          <a:p>
            <a:r>
              <a:rPr lang="en-US" dirty="0"/>
              <a:t>Choose one big problem</a:t>
            </a:r>
          </a:p>
          <a:p>
            <a:r>
              <a:rPr lang="en-US" dirty="0"/>
              <a:t>And one personal problem</a:t>
            </a:r>
          </a:p>
          <a:p>
            <a:r>
              <a:rPr lang="en-US" dirty="0"/>
              <a:t>Your superhero has to face.</a:t>
            </a: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7E43E5E4-522D-4217-A5F4-007769C65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43" y="42863"/>
            <a:ext cx="4574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4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EF04-CC1C-584A-AC86-8B6FE759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13" y="150813"/>
            <a:ext cx="10515600" cy="1325563"/>
          </a:xfrm>
        </p:spPr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E3AB-FF76-424E-97D4-BF53F76DD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288"/>
            <a:ext cx="105156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What external (community) problem is your hero asked to fix?</a:t>
            </a:r>
          </a:p>
          <a:p>
            <a:r>
              <a:rPr lang="en-US" dirty="0"/>
              <a:t>What internal problem (self/flaw) makes this difficult?</a:t>
            </a:r>
          </a:p>
          <a:p>
            <a:r>
              <a:rPr lang="en-US" dirty="0"/>
              <a:t>What other obstacle(s) stand in the way? (villain, other responsibility, lack of tools or resources, etc.)</a:t>
            </a:r>
          </a:p>
          <a:p>
            <a:r>
              <a:rPr lang="en-US" dirty="0"/>
              <a:t>What does your hero fear?</a:t>
            </a:r>
          </a:p>
          <a:p>
            <a:r>
              <a:rPr lang="en-US" dirty="0"/>
              <a:t>Where can your hero turn for help? (allies and/or other resources)?</a:t>
            </a:r>
          </a:p>
          <a:p>
            <a:r>
              <a:rPr lang="en-US" dirty="0"/>
              <a:t>What change/transformation has to happen in order for your hero (and team) to solve the problem.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30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0128-EE58-CC43-A3A8-86A4C2C5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314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references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51AFD-AB9A-2A4B-94DA-9C3066E424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C36A-3BF2-5B45-A485-74652419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9407-41AB-AD4F-B652-83F07F526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9838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http://www.superheronation.com/2012/01/07/possible-problems-and-obstacles-for-superheroes-to-face-besides-supervillains/</a:t>
            </a:r>
            <a:endParaRPr lang="en-US" dirty="0"/>
          </a:p>
          <a:p>
            <a:r>
              <a:rPr lang="en-US" dirty="0"/>
              <a:t>Clips from Spiderman (Marvel), Supergirl (DC), and IronMan3 (Marvel)</a:t>
            </a:r>
          </a:p>
          <a:p>
            <a:r>
              <a:rPr lang="en-US" dirty="0"/>
              <a:t>Comic book pages from Green Lantern and Daredevil.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8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2931-15A7-324A-A588-BB254253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648626" y="2285771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9129F-63CA-3640-BDF5-06E9A494F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 this lesson</a:t>
            </a:r>
          </a:p>
        </p:txBody>
      </p:sp>
    </p:spTree>
    <p:extLst>
      <p:ext uri="{BB962C8B-B14F-4D97-AF65-F5344CB8AC3E}">
        <p14:creationId xmlns:p14="http://schemas.microsoft.com/office/powerpoint/2010/main" val="94618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06D39-B01D-9E48-8453-4D4714D4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87D7E-5FCC-694A-A064-ABA69DD9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share comic book pages</a:t>
            </a:r>
          </a:p>
          <a:p>
            <a:r>
              <a:rPr lang="en-US" dirty="0"/>
              <a:t>Recap act one (beginning) story set-up</a:t>
            </a:r>
          </a:p>
          <a:p>
            <a:r>
              <a:rPr lang="en-US" dirty="0"/>
              <a:t>View examples of conflict and problems in famous superhero stories</a:t>
            </a:r>
          </a:p>
          <a:p>
            <a:r>
              <a:rPr lang="en-US" dirty="0"/>
              <a:t>Brainstorm ideas for our characters’ stories</a:t>
            </a:r>
          </a:p>
        </p:txBody>
      </p:sp>
    </p:spTree>
    <p:extLst>
      <p:ext uri="{BB962C8B-B14F-4D97-AF65-F5344CB8AC3E}">
        <p14:creationId xmlns:p14="http://schemas.microsoft.com/office/powerpoint/2010/main" val="14915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06D39-B01D-9E48-8453-4D4714D4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87D7E-5FCC-694A-A064-ABA69DD9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Comic book pages created on templates since last class</a:t>
            </a:r>
          </a:p>
          <a:p>
            <a:r>
              <a:rPr lang="en-US" dirty="0"/>
              <a:t>ArtsLink notebooks</a:t>
            </a:r>
          </a:p>
          <a:p>
            <a:r>
              <a:rPr lang="en-US" dirty="0"/>
              <a:t>Pencil</a:t>
            </a:r>
          </a:p>
        </p:txBody>
      </p:sp>
      <p:pic>
        <p:nvPicPr>
          <p:cNvPr id="3" name="Picture 2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id="{D3C61EC1-F9F9-4634-9422-0D685E688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559" y="2438399"/>
            <a:ext cx="2849723" cy="39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0128-EE58-CC43-A3A8-86A4C2C5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314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Pass or play!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51AFD-AB9A-2A4B-94DA-9C3066E42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4787"/>
            <a:ext cx="9144000" cy="1076405"/>
          </a:xfrm>
        </p:spPr>
        <p:txBody>
          <a:bodyPr/>
          <a:lstStyle/>
          <a:p>
            <a:r>
              <a:rPr lang="en-US" dirty="0"/>
              <a:t>SHARE YOUR COMIC BOOK PAGES</a:t>
            </a:r>
          </a:p>
          <a:p>
            <a:r>
              <a:rPr lang="en-US" dirty="0"/>
              <a:t>AND STORY IN PROGRESS</a:t>
            </a:r>
          </a:p>
        </p:txBody>
      </p:sp>
    </p:spTree>
    <p:extLst>
      <p:ext uri="{BB962C8B-B14F-4D97-AF65-F5344CB8AC3E}">
        <p14:creationId xmlns:p14="http://schemas.microsoft.com/office/powerpoint/2010/main" val="5101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50F3-D95D-3C4F-9E24-FC2B10F4A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00138" y="998538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/>
              <a:t>Examples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94583-BDF8-9049-A684-0F063042E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350" y="3297238"/>
            <a:ext cx="9144000" cy="1655762"/>
          </a:xfrm>
        </p:spPr>
        <p:txBody>
          <a:bodyPr/>
          <a:lstStyle/>
          <a:p>
            <a:r>
              <a:rPr lang="en-US" dirty="0"/>
              <a:t>It’s not easy being a super hero …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F0E7FE0-9B83-4E24-8C5D-A8482DC58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775" y="1162050"/>
            <a:ext cx="361744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3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87C9-F37B-4F52-BAE0-2AF2F0A6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6186487"/>
            <a:ext cx="8472487" cy="571500"/>
          </a:xfrm>
        </p:spPr>
        <p:txBody>
          <a:bodyPr>
            <a:normAutofit/>
          </a:bodyPr>
          <a:lstStyle/>
          <a:p>
            <a:r>
              <a:rPr lang="en-US" sz="3200" dirty="0"/>
              <a:t>Secret identity revealed</a:t>
            </a:r>
          </a:p>
        </p:txBody>
      </p:sp>
      <p:pic>
        <p:nvPicPr>
          <p:cNvPr id="3" name="Online Media 2" title="Spider Man Identity Revealed To Whole World Scene | SPIDER MAN NO WAY HOME (2021) Movie CLIP 4K">
            <a:hlinkClick r:id="" action="ppaction://media"/>
            <a:extLst>
              <a:ext uri="{FF2B5EF4-FFF2-40B4-BE49-F238E27FC236}">
                <a16:creationId xmlns:a16="http://schemas.microsoft.com/office/drawing/2014/main" id="{18B3A2E2-499D-4CA4-8588-35DA57DBB2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00" y="212557"/>
            <a:ext cx="9991711" cy="56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5CD72-E1BA-49E6-9688-D4840E99F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525" y="6176963"/>
            <a:ext cx="5934075" cy="5000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Loses powers</a:t>
            </a:r>
          </a:p>
        </p:txBody>
      </p:sp>
      <p:pic>
        <p:nvPicPr>
          <p:cNvPr id="3" name="Online Media 2" title="Supergirl│Kara lose her powers   'Being human for a day' │1 07│pt 1">
            <a:hlinkClick r:id="" action="ppaction://media"/>
            <a:extLst>
              <a:ext uri="{FF2B5EF4-FFF2-40B4-BE49-F238E27FC236}">
                <a16:creationId xmlns:a16="http://schemas.microsoft.com/office/drawing/2014/main" id="{A42F8F87-3D77-4907-9489-B11DBA89A8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7835" y="309940"/>
            <a:ext cx="10171953" cy="57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569129F-63CA-3640-BDF5-06E9A494F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1" y="280988"/>
            <a:ext cx="8486774" cy="88837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/>
              <a:t>Common Superhero problems</a:t>
            </a:r>
            <a:endParaRPr 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00229-7022-4549-AA5B-2AE01F054E10}"/>
              </a:ext>
            </a:extLst>
          </p:cNvPr>
          <p:cNvSpPr txBox="1"/>
          <p:nvPr/>
        </p:nvSpPr>
        <p:spPr>
          <a:xfrm>
            <a:off x="628650" y="919162"/>
            <a:ext cx="10839450" cy="5693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The Reluctant Hero – didn’t ask for this job. (Shazam, Jessica Jones, The Thing of Fantastic Four.)</a:t>
            </a:r>
          </a:p>
          <a:p>
            <a:r>
              <a:rPr lang="en-US" sz="2800" dirty="0"/>
              <a:t>Discrimination: People don’t trust them – Superman is an alien. X-Men are mutants. Not allowed to make mistakes – held to higher standards.</a:t>
            </a:r>
          </a:p>
          <a:p>
            <a:r>
              <a:rPr lang="en-US" sz="2800" dirty="0"/>
              <a:t>Put people at risk – </a:t>
            </a:r>
            <a:r>
              <a:rPr lang="en-US" sz="2800" dirty="0">
                <a:hlinkClick r:id="rId2"/>
              </a:rPr>
              <a:t>attract villains. Cause destruction</a:t>
            </a:r>
            <a:r>
              <a:rPr lang="en-US" sz="2800" dirty="0"/>
              <a:t>.</a:t>
            </a:r>
          </a:p>
          <a:p>
            <a:r>
              <a:rPr lang="en-US" sz="2800" dirty="0"/>
              <a:t>Always getting hurt.</a:t>
            </a:r>
          </a:p>
          <a:p>
            <a:r>
              <a:rPr lang="en-US" sz="2800" dirty="0"/>
              <a:t>Have to lie to people they love about who they really are.</a:t>
            </a:r>
          </a:p>
          <a:p>
            <a:r>
              <a:rPr lang="en-US" sz="2800" dirty="0"/>
              <a:t>RESPONSIBILITY. Not allowed to take a day off.</a:t>
            </a:r>
          </a:p>
          <a:p>
            <a:r>
              <a:rPr lang="en-US" sz="2800" dirty="0"/>
              <a:t>People come to count on them and can’t defend themselves.</a:t>
            </a:r>
          </a:p>
          <a:p>
            <a:r>
              <a:rPr lang="en-US" sz="2800" dirty="0"/>
              <a:t>Trouble controlling powers; lose powers.</a:t>
            </a:r>
          </a:p>
          <a:p>
            <a:r>
              <a:rPr lang="en-US" sz="2800" dirty="0"/>
              <a:t>Villain probably killed one or more of your parents.</a:t>
            </a:r>
          </a:p>
          <a:p>
            <a:r>
              <a:rPr lang="en-US" sz="2800" dirty="0"/>
              <a:t>Surviving Trauma.</a:t>
            </a:r>
          </a:p>
          <a:p>
            <a:r>
              <a:rPr lang="en-US" sz="2800" dirty="0"/>
              <a:t>Guilt.</a:t>
            </a:r>
          </a:p>
        </p:txBody>
      </p:sp>
    </p:spTree>
    <p:extLst>
      <p:ext uri="{BB962C8B-B14F-4D97-AF65-F5344CB8AC3E}">
        <p14:creationId xmlns:p14="http://schemas.microsoft.com/office/powerpoint/2010/main" val="174745220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47BCEA"/>
      </a:hlink>
      <a:folHlink>
        <a:srgbClr val="0A7CD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tslinkTemplate" id="{72FDC4DF-A588-E44F-8478-FED49315AC0A}" vid="{7DB7FE65-3826-AE40-8732-BD005EB35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354</TotalTime>
  <Words>378</Words>
  <Application>Microsoft Office PowerPoint</Application>
  <PresentationFormat>Widescreen</PresentationFormat>
  <Paragraphs>58</Paragraphs>
  <Slides>17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Aller</vt:lpstr>
      <vt:lpstr>Aller Light</vt:lpstr>
      <vt:lpstr>Theme2</vt:lpstr>
      <vt:lpstr>Conflict &amp; Problems</vt:lpstr>
      <vt:lpstr>objectives</vt:lpstr>
      <vt:lpstr>objectives</vt:lpstr>
      <vt:lpstr>materials</vt:lpstr>
      <vt:lpstr>Pass or play!</vt:lpstr>
      <vt:lpstr>Examples</vt:lpstr>
      <vt:lpstr>Secret identity revealed</vt:lpstr>
      <vt:lpstr>Loses powers</vt:lpstr>
      <vt:lpstr>PowerPoint Presentation</vt:lpstr>
      <vt:lpstr>PowerPoint Presentation</vt:lpstr>
      <vt:lpstr>Trauma and anxiety</vt:lpstr>
      <vt:lpstr>PowerPoint Presentation</vt:lpstr>
      <vt:lpstr>vocabulary</vt:lpstr>
      <vt:lpstr>instructions</vt:lpstr>
      <vt:lpstr>instructions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</dc:title>
  <dc:creator>Posture 2</dc:creator>
  <cp:lastModifiedBy>Grega, Alicia</cp:lastModifiedBy>
  <cp:revision>3</cp:revision>
  <dcterms:created xsi:type="dcterms:W3CDTF">2021-09-01T16:05:59Z</dcterms:created>
  <dcterms:modified xsi:type="dcterms:W3CDTF">2022-01-12T18:58:02Z</dcterms:modified>
</cp:coreProperties>
</file>