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96" r:id="rId1"/>
  </p:sldMasterIdLst>
  <p:handoutMasterIdLst>
    <p:handoutMasterId r:id="rId36"/>
  </p:handoutMasterIdLst>
  <p:sldIdLst>
    <p:sldId id="267" r:id="rId2"/>
    <p:sldId id="261" r:id="rId3"/>
    <p:sldId id="262" r:id="rId4"/>
    <p:sldId id="260" r:id="rId5"/>
    <p:sldId id="334" r:id="rId6"/>
    <p:sldId id="333" r:id="rId7"/>
    <p:sldId id="339" r:id="rId8"/>
    <p:sldId id="338" r:id="rId9"/>
    <p:sldId id="342" r:id="rId10"/>
    <p:sldId id="341" r:id="rId11"/>
    <p:sldId id="343" r:id="rId12"/>
    <p:sldId id="340" r:id="rId13"/>
    <p:sldId id="348" r:id="rId14"/>
    <p:sldId id="337" r:id="rId15"/>
    <p:sldId id="344" r:id="rId16"/>
    <p:sldId id="345" r:id="rId17"/>
    <p:sldId id="355" r:id="rId18"/>
    <p:sldId id="356" r:id="rId19"/>
    <p:sldId id="347" r:id="rId20"/>
    <p:sldId id="350" r:id="rId21"/>
    <p:sldId id="349" r:id="rId22"/>
    <p:sldId id="351" r:id="rId23"/>
    <p:sldId id="353" r:id="rId24"/>
    <p:sldId id="336" r:id="rId25"/>
    <p:sldId id="331" r:id="rId26"/>
    <p:sldId id="264" r:id="rId27"/>
    <p:sldId id="352" r:id="rId28"/>
    <p:sldId id="258" r:id="rId29"/>
    <p:sldId id="358" r:id="rId30"/>
    <p:sldId id="359" r:id="rId31"/>
    <p:sldId id="265" r:id="rId32"/>
    <p:sldId id="266" r:id="rId33"/>
    <p:sldId id="332" r:id="rId34"/>
    <p:sldId id="289" r:id="rId35"/>
  </p:sldIdLst>
  <p:sldSz cx="12192000" cy="6858000"/>
  <p:notesSz cx="6858000" cy="9144000"/>
  <p:embeddedFontLst>
    <p:embeddedFont>
      <p:font typeface="Aller" panose="020B0604020202020204" charset="0"/>
      <p:regular r:id="rId37"/>
    </p:embeddedFont>
    <p:embeddedFont>
      <p:font typeface="Aller Light" panose="020B0604020202020204" charset="0"/>
      <p:regular r:id="rId38"/>
    </p:embeddedFont>
    <p:embeddedFont>
      <p:font typeface="Calibri" panose="020F0502020204030204" pitchFamily="34" charset="0"/>
      <p:regular r:id="rId39"/>
      <p:bold r:id="rId40"/>
      <p:italic r:id="rId41"/>
      <p:boldItalic r:id="rId42"/>
    </p:embeddedFont>
    <p:embeddedFont>
      <p:font typeface="Gill Sans MT" panose="020B0502020104020203" pitchFamily="34" charset="0"/>
      <p:regular r:id="rId43"/>
      <p:bold r:id="rId44"/>
      <p:italic r:id="rId45"/>
      <p:boldItalic r:id="rId46"/>
    </p:embeddedFont>
    <p:embeddedFont>
      <p:font typeface="Reey" panose="00000500000000000000" pitchFamily="50"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4C80"/>
    <a:srgbClr val="F995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190046-4F81-4E75-AE26-9B29D7A57A03}" v="73" dt="2021-11-17T14:33:00.2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45"/>
    <p:restoredTop sz="96327"/>
  </p:normalViewPr>
  <p:slideViewPr>
    <p:cSldViewPr snapToGrid="0" snapToObjects="1">
      <p:cViewPr varScale="1">
        <p:scale>
          <a:sx n="79" d="100"/>
          <a:sy n="79" d="100"/>
        </p:scale>
        <p:origin x="1142" y="67"/>
      </p:cViewPr>
      <p:guideLst/>
    </p:cSldViewPr>
  </p:slideViewPr>
  <p:notesTextViewPr>
    <p:cViewPr>
      <p:scale>
        <a:sx n="1" d="1"/>
        <a:sy n="1" d="1"/>
      </p:scale>
      <p:origin x="0" y="0"/>
    </p:cViewPr>
  </p:notesTextViewPr>
  <p:notesViewPr>
    <p:cSldViewPr snapToGrid="0" snapToObjects="1">
      <p:cViewPr varScale="1">
        <p:scale>
          <a:sx n="124" d="100"/>
          <a:sy n="124" d="100"/>
        </p:scale>
        <p:origin x="3552"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cia Grega" userId="b38d7653046671b7" providerId="LiveId" clId="{9D190046-4F81-4E75-AE26-9B29D7A57A03}"/>
    <pc:docChg chg="undo custSel addSld delSld modSld sldOrd">
      <pc:chgData name="Alicia Grega" userId="b38d7653046671b7" providerId="LiveId" clId="{9D190046-4F81-4E75-AE26-9B29D7A57A03}" dt="2021-11-17T14:35:01.700" v="2865" actId="20577"/>
      <pc:docMkLst>
        <pc:docMk/>
      </pc:docMkLst>
      <pc:sldChg chg="del">
        <pc:chgData name="Alicia Grega" userId="b38d7653046671b7" providerId="LiveId" clId="{9D190046-4F81-4E75-AE26-9B29D7A57A03}" dt="2021-11-17T14:22:02.641" v="2525" actId="47"/>
        <pc:sldMkLst>
          <pc:docMk/>
          <pc:sldMk cId="2611504487" sldId="256"/>
        </pc:sldMkLst>
      </pc:sldChg>
      <pc:sldChg chg="addSp delSp modSp del mod ord">
        <pc:chgData name="Alicia Grega" userId="b38d7653046671b7" providerId="LiveId" clId="{9D190046-4F81-4E75-AE26-9B29D7A57A03}" dt="2021-11-17T14:23:46.506" v="2575" actId="47"/>
        <pc:sldMkLst>
          <pc:docMk/>
          <pc:sldMk cId="1747452206" sldId="257"/>
        </pc:sldMkLst>
        <pc:spChg chg="del mod">
          <ac:chgData name="Alicia Grega" userId="b38d7653046671b7" providerId="LiveId" clId="{9D190046-4F81-4E75-AE26-9B29D7A57A03}" dt="2021-11-17T12:10:07.595" v="1838" actId="21"/>
          <ac:spMkLst>
            <pc:docMk/>
            <pc:sldMk cId="1747452206" sldId="257"/>
            <ac:spMk id="2" creationId="{669E2931-15A7-324A-A588-BB25425340B0}"/>
          </ac:spMkLst>
        </pc:spChg>
        <pc:spChg chg="del mod">
          <ac:chgData name="Alicia Grega" userId="b38d7653046671b7" providerId="LiveId" clId="{9D190046-4F81-4E75-AE26-9B29D7A57A03}" dt="2021-11-17T11:13:04.302" v="90" actId="478"/>
          <ac:spMkLst>
            <pc:docMk/>
            <pc:sldMk cId="1747452206" sldId="257"/>
            <ac:spMk id="3" creationId="{1569129F-63CA-3640-BDF5-06E9A494FDFE}"/>
          </ac:spMkLst>
        </pc:spChg>
        <pc:spChg chg="add mod">
          <ac:chgData name="Alicia Grega" userId="b38d7653046671b7" providerId="LiveId" clId="{9D190046-4F81-4E75-AE26-9B29D7A57A03}" dt="2021-11-17T12:08:05.006" v="1812" actId="1076"/>
          <ac:spMkLst>
            <pc:docMk/>
            <pc:sldMk cId="1747452206" sldId="257"/>
            <ac:spMk id="5" creationId="{57804072-CED6-4492-BA7B-B88A33B5FFA4}"/>
          </ac:spMkLst>
        </pc:spChg>
        <pc:spChg chg="add del mod">
          <ac:chgData name="Alicia Grega" userId="b38d7653046671b7" providerId="LiveId" clId="{9D190046-4F81-4E75-AE26-9B29D7A57A03}" dt="2021-11-17T12:10:44.295" v="1849" actId="21"/>
          <ac:spMkLst>
            <pc:docMk/>
            <pc:sldMk cId="1747452206" sldId="257"/>
            <ac:spMk id="7" creationId="{33CBDD5C-16E0-4687-80E0-A658A66868C7}"/>
          </ac:spMkLst>
        </pc:spChg>
        <pc:spChg chg="add mod">
          <ac:chgData name="Alicia Grega" userId="b38d7653046671b7" providerId="LiveId" clId="{9D190046-4F81-4E75-AE26-9B29D7A57A03}" dt="2021-11-17T12:10:07.595" v="1838" actId="21"/>
          <ac:spMkLst>
            <pc:docMk/>
            <pc:sldMk cId="1747452206" sldId="257"/>
            <ac:spMk id="11" creationId="{8EC133FB-6A2D-48DB-B25C-6F12FC8F05FA}"/>
          </ac:spMkLst>
        </pc:spChg>
        <pc:spChg chg="add mod">
          <ac:chgData name="Alicia Grega" userId="b38d7653046671b7" providerId="LiveId" clId="{9D190046-4F81-4E75-AE26-9B29D7A57A03}" dt="2021-11-17T12:10:44.295" v="1849" actId="21"/>
          <ac:spMkLst>
            <pc:docMk/>
            <pc:sldMk cId="1747452206" sldId="257"/>
            <ac:spMk id="13" creationId="{82FED74E-8788-460C-A3C1-1A5CBD268C64}"/>
          </ac:spMkLst>
        </pc:spChg>
        <pc:picChg chg="add del mod">
          <ac:chgData name="Alicia Grega" userId="b38d7653046671b7" providerId="LiveId" clId="{9D190046-4F81-4E75-AE26-9B29D7A57A03}" dt="2021-11-17T12:07:08.690" v="1804" actId="21"/>
          <ac:picMkLst>
            <pc:docMk/>
            <pc:sldMk cId="1747452206" sldId="257"/>
            <ac:picMk id="4" creationId="{F1210596-FB85-4CAF-8DE7-A102267B8DD5}"/>
          </ac:picMkLst>
        </pc:picChg>
        <pc:picChg chg="add del mod ord">
          <ac:chgData name="Alicia Grega" userId="b38d7653046671b7" providerId="LiveId" clId="{9D190046-4F81-4E75-AE26-9B29D7A57A03}" dt="2021-11-17T12:09:38.012" v="1835" actId="21"/>
          <ac:picMkLst>
            <pc:docMk/>
            <pc:sldMk cId="1747452206" sldId="257"/>
            <ac:picMk id="9" creationId="{438FE38A-5D5F-42A1-B1DD-0F3A8E6D07D0}"/>
          </ac:picMkLst>
        </pc:picChg>
      </pc:sldChg>
      <pc:sldChg chg="addSp modSp mod ord">
        <pc:chgData name="Alicia Grega" userId="b38d7653046671b7" providerId="LiveId" clId="{9D190046-4F81-4E75-AE26-9B29D7A57A03}" dt="2021-11-17T11:43:23.894" v="1324" actId="1076"/>
        <pc:sldMkLst>
          <pc:docMk/>
          <pc:sldMk cId="2633006093" sldId="258"/>
        </pc:sldMkLst>
        <pc:spChg chg="add mod">
          <ac:chgData name="Alicia Grega" userId="b38d7653046671b7" providerId="LiveId" clId="{9D190046-4F81-4E75-AE26-9B29D7A57A03}" dt="2021-11-17T11:31:00.712" v="684" actId="14100"/>
          <ac:spMkLst>
            <pc:docMk/>
            <pc:sldMk cId="2633006093" sldId="258"/>
            <ac:spMk id="2" creationId="{B70D2177-13D8-4962-8EF9-748C630EC6E9}"/>
          </ac:spMkLst>
        </pc:spChg>
        <pc:spChg chg="add mod">
          <ac:chgData name="Alicia Grega" userId="b38d7653046671b7" providerId="LiveId" clId="{9D190046-4F81-4E75-AE26-9B29D7A57A03}" dt="2021-11-17T11:31:27.152" v="706" actId="1076"/>
          <ac:spMkLst>
            <pc:docMk/>
            <pc:sldMk cId="2633006093" sldId="258"/>
            <ac:spMk id="3" creationId="{10DC1B48-F836-4591-85BC-B4DDD6F75E43}"/>
          </ac:spMkLst>
        </pc:spChg>
        <pc:spChg chg="mod">
          <ac:chgData name="Alicia Grega" userId="b38d7653046671b7" providerId="LiveId" clId="{9D190046-4F81-4E75-AE26-9B29D7A57A03}" dt="2021-11-17T11:32:03.208" v="728" actId="20577"/>
          <ac:spMkLst>
            <pc:docMk/>
            <pc:sldMk cId="2633006093" sldId="258"/>
            <ac:spMk id="4" creationId="{6AE06D39-B01D-9E48-8453-4D4714D4BCCA}"/>
          </ac:spMkLst>
        </pc:spChg>
        <pc:spChg chg="mod">
          <ac:chgData name="Alicia Grega" userId="b38d7653046671b7" providerId="LiveId" clId="{9D190046-4F81-4E75-AE26-9B29D7A57A03}" dt="2021-11-17T11:43:23.894" v="1324" actId="1076"/>
          <ac:spMkLst>
            <pc:docMk/>
            <pc:sldMk cId="2633006093" sldId="258"/>
            <ac:spMk id="5" creationId="{58287D7E-5FCC-694A-A064-ABA69DD999D4}"/>
          </ac:spMkLst>
        </pc:spChg>
      </pc:sldChg>
      <pc:sldChg chg="del">
        <pc:chgData name="Alicia Grega" userId="b38d7653046671b7" providerId="LiveId" clId="{9D190046-4F81-4E75-AE26-9B29D7A57A03}" dt="2021-11-17T11:32:45.640" v="834" actId="47"/>
        <pc:sldMkLst>
          <pc:docMk/>
          <pc:sldMk cId="2292630451" sldId="259"/>
        </pc:sldMkLst>
      </pc:sldChg>
      <pc:sldChg chg="modSp mod ord">
        <pc:chgData name="Alicia Grega" userId="b38d7653046671b7" providerId="LiveId" clId="{9D190046-4F81-4E75-AE26-9B29D7A57A03}" dt="2021-11-17T12:04:41.981" v="1792" actId="113"/>
        <pc:sldMkLst>
          <pc:docMk/>
          <pc:sldMk cId="51018398" sldId="260"/>
        </pc:sldMkLst>
        <pc:spChg chg="mod">
          <ac:chgData name="Alicia Grega" userId="b38d7653046671b7" providerId="LiveId" clId="{9D190046-4F81-4E75-AE26-9B29D7A57A03}" dt="2021-11-17T11:29:13.680" v="543" actId="1076"/>
          <ac:spMkLst>
            <pc:docMk/>
            <pc:sldMk cId="51018398" sldId="260"/>
            <ac:spMk id="2" creationId="{53770128-EE58-CC43-A3A8-86A4C2C5543B}"/>
          </ac:spMkLst>
        </pc:spChg>
        <pc:spChg chg="mod">
          <ac:chgData name="Alicia Grega" userId="b38d7653046671b7" providerId="LiveId" clId="{9D190046-4F81-4E75-AE26-9B29D7A57A03}" dt="2021-11-17T12:04:41.981" v="1792" actId="113"/>
          <ac:spMkLst>
            <pc:docMk/>
            <pc:sldMk cId="51018398" sldId="260"/>
            <ac:spMk id="3" creationId="{B0B51AFD-AB9A-2A4B-94DA-9C3066E424A1}"/>
          </ac:spMkLst>
        </pc:spChg>
      </pc:sldChg>
      <pc:sldChg chg="addSp modSp mod ord">
        <pc:chgData name="Alicia Grega" userId="b38d7653046671b7" providerId="LiveId" clId="{9D190046-4F81-4E75-AE26-9B29D7A57A03}" dt="2021-11-17T14:31:55.851" v="2821" actId="1076"/>
        <pc:sldMkLst>
          <pc:docMk/>
          <pc:sldMk cId="946184982" sldId="261"/>
        </pc:sldMkLst>
        <pc:spChg chg="mod">
          <ac:chgData name="Alicia Grega" userId="b38d7653046671b7" providerId="LiveId" clId="{9D190046-4F81-4E75-AE26-9B29D7A57A03}" dt="2021-11-17T14:31:48.666" v="2819" actId="1076"/>
          <ac:spMkLst>
            <pc:docMk/>
            <pc:sldMk cId="946184982" sldId="261"/>
            <ac:spMk id="2" creationId="{669E2931-15A7-324A-A588-BB25425340B0}"/>
          </ac:spMkLst>
        </pc:spChg>
        <pc:spChg chg="mod">
          <ac:chgData name="Alicia Grega" userId="b38d7653046671b7" providerId="LiveId" clId="{9D190046-4F81-4E75-AE26-9B29D7A57A03}" dt="2021-11-17T14:31:52.725" v="2820" actId="1076"/>
          <ac:spMkLst>
            <pc:docMk/>
            <pc:sldMk cId="946184982" sldId="261"/>
            <ac:spMk id="3" creationId="{1569129F-63CA-3640-BDF5-06E9A494FDFE}"/>
          </ac:spMkLst>
        </pc:spChg>
        <pc:picChg chg="add mod">
          <ac:chgData name="Alicia Grega" userId="b38d7653046671b7" providerId="LiveId" clId="{9D190046-4F81-4E75-AE26-9B29D7A57A03}" dt="2021-11-17T14:31:55.851" v="2821" actId="1076"/>
          <ac:picMkLst>
            <pc:docMk/>
            <pc:sldMk cId="946184982" sldId="261"/>
            <ac:picMk id="5" creationId="{B2F181CD-CD7D-4485-A0C3-31F6E1BEDD9A}"/>
          </ac:picMkLst>
        </pc:picChg>
      </pc:sldChg>
      <pc:sldChg chg="modSp mod">
        <pc:chgData name="Alicia Grega" userId="b38d7653046671b7" providerId="LiveId" clId="{9D190046-4F81-4E75-AE26-9B29D7A57A03}" dt="2021-11-17T12:04:18.520" v="1790" actId="207"/>
        <pc:sldMkLst>
          <pc:docMk/>
          <pc:sldMk cId="149153980" sldId="262"/>
        </pc:sldMkLst>
        <pc:spChg chg="mod">
          <ac:chgData name="Alicia Grega" userId="b38d7653046671b7" providerId="LiveId" clId="{9D190046-4F81-4E75-AE26-9B29D7A57A03}" dt="2021-11-17T12:04:18.520" v="1790" actId="207"/>
          <ac:spMkLst>
            <pc:docMk/>
            <pc:sldMk cId="149153980" sldId="262"/>
            <ac:spMk id="5" creationId="{58287D7E-5FCC-694A-A064-ABA69DD999D4}"/>
          </ac:spMkLst>
        </pc:spChg>
      </pc:sldChg>
      <pc:sldChg chg="del">
        <pc:chgData name="Alicia Grega" userId="b38d7653046671b7" providerId="LiveId" clId="{9D190046-4F81-4E75-AE26-9B29D7A57A03}" dt="2021-11-17T14:22:07.820" v="2526" actId="47"/>
        <pc:sldMkLst>
          <pc:docMk/>
          <pc:sldMk cId="2036238969" sldId="263"/>
        </pc:sldMkLst>
      </pc:sldChg>
      <pc:sldChg chg="modSp mod ord">
        <pc:chgData name="Alicia Grega" userId="b38d7653046671b7" providerId="LiveId" clId="{9D190046-4F81-4E75-AE26-9B29D7A57A03}" dt="2021-11-17T14:23:32.136" v="2572"/>
        <pc:sldMkLst>
          <pc:docMk/>
          <pc:sldMk cId="3313402271" sldId="264"/>
        </pc:sldMkLst>
        <pc:spChg chg="mod">
          <ac:chgData name="Alicia Grega" userId="b38d7653046671b7" providerId="LiveId" clId="{9D190046-4F81-4E75-AE26-9B29D7A57A03}" dt="2021-11-17T11:26:12.834" v="414" actId="20578"/>
          <ac:spMkLst>
            <pc:docMk/>
            <pc:sldMk cId="3313402271" sldId="264"/>
            <ac:spMk id="2" creationId="{B8A8EF04-CC1C-584A-AC86-8B6FE7592A1A}"/>
          </ac:spMkLst>
        </pc:spChg>
        <pc:spChg chg="mod">
          <ac:chgData name="Alicia Grega" userId="b38d7653046671b7" providerId="LiveId" clId="{9D190046-4F81-4E75-AE26-9B29D7A57A03}" dt="2021-11-17T11:43:08.869" v="1323" actId="1076"/>
          <ac:spMkLst>
            <pc:docMk/>
            <pc:sldMk cId="3313402271" sldId="264"/>
            <ac:spMk id="3" creationId="{1CA8E3AB-FF76-424E-97D4-BF53F76DDDBA}"/>
          </ac:spMkLst>
        </pc:spChg>
      </pc:sldChg>
      <pc:sldChg chg="addSp delSp modSp mod">
        <pc:chgData name="Alicia Grega" userId="b38d7653046671b7" providerId="LiveId" clId="{9D190046-4F81-4E75-AE26-9B29D7A57A03}" dt="2021-11-17T14:33:22.864" v="2829" actId="1076"/>
        <pc:sldMkLst>
          <pc:docMk/>
          <pc:sldMk cId="2035289284" sldId="265"/>
        </pc:sldMkLst>
        <pc:spChg chg="mod">
          <ac:chgData name="Alicia Grega" userId="b38d7653046671b7" providerId="LiveId" clId="{9D190046-4F81-4E75-AE26-9B29D7A57A03}" dt="2021-11-17T14:33:22.864" v="2829" actId="1076"/>
          <ac:spMkLst>
            <pc:docMk/>
            <pc:sldMk cId="2035289284" sldId="265"/>
            <ac:spMk id="2" creationId="{53770128-EE58-CC43-A3A8-86A4C2C5543B}"/>
          </ac:spMkLst>
        </pc:spChg>
        <pc:spChg chg="del mod">
          <ac:chgData name="Alicia Grega" userId="b38d7653046671b7" providerId="LiveId" clId="{9D190046-4F81-4E75-AE26-9B29D7A57A03}" dt="2021-11-17T14:33:17.401" v="2828" actId="478"/>
          <ac:spMkLst>
            <pc:docMk/>
            <pc:sldMk cId="2035289284" sldId="265"/>
            <ac:spMk id="3" creationId="{B0B51AFD-AB9A-2A4B-94DA-9C3066E424A1}"/>
          </ac:spMkLst>
        </pc:spChg>
        <pc:picChg chg="add mod">
          <ac:chgData name="Alicia Grega" userId="b38d7653046671b7" providerId="LiveId" clId="{9D190046-4F81-4E75-AE26-9B29D7A57A03}" dt="2021-11-17T14:33:07.819" v="2825" actId="1076"/>
          <ac:picMkLst>
            <pc:docMk/>
            <pc:sldMk cId="2035289284" sldId="265"/>
            <ac:picMk id="5" creationId="{F161F0EB-CB35-407D-8DE9-DDF9EA3D4879}"/>
          </ac:picMkLst>
        </pc:picChg>
      </pc:sldChg>
      <pc:sldChg chg="modSp mod">
        <pc:chgData name="Alicia Grega" userId="b38d7653046671b7" providerId="LiveId" clId="{9D190046-4F81-4E75-AE26-9B29D7A57A03}" dt="2021-11-17T14:33:36.645" v="2863" actId="20577"/>
        <pc:sldMkLst>
          <pc:docMk/>
          <pc:sldMk cId="2611185280" sldId="266"/>
        </pc:sldMkLst>
        <pc:spChg chg="mod">
          <ac:chgData name="Alicia Grega" userId="b38d7653046671b7" providerId="LiveId" clId="{9D190046-4F81-4E75-AE26-9B29D7A57A03}" dt="2021-11-17T14:33:36.645" v="2863" actId="20577"/>
          <ac:spMkLst>
            <pc:docMk/>
            <pc:sldMk cId="2611185280" sldId="266"/>
            <ac:spMk id="3" creationId="{17559407-41AB-AD4F-B652-83F07F526072}"/>
          </ac:spMkLst>
        </pc:spChg>
      </pc:sldChg>
      <pc:sldChg chg="addSp delSp modSp mod modAnim">
        <pc:chgData name="Alicia Grega" userId="b38d7653046671b7" providerId="LiveId" clId="{9D190046-4F81-4E75-AE26-9B29D7A57A03}" dt="2021-11-17T12:00:25.416" v="1344" actId="1076"/>
        <pc:sldMkLst>
          <pc:docMk/>
          <pc:sldMk cId="1034513091" sldId="267"/>
        </pc:sldMkLst>
        <pc:spChg chg="mod">
          <ac:chgData name="Alicia Grega" userId="b38d7653046671b7" providerId="LiveId" clId="{9D190046-4F81-4E75-AE26-9B29D7A57A03}" dt="2021-11-17T11:55:27.329" v="1338" actId="1076"/>
          <ac:spMkLst>
            <pc:docMk/>
            <pc:sldMk cId="1034513091" sldId="267"/>
            <ac:spMk id="2" creationId="{61B1F44B-3182-43D6-8FBB-B9B175E1312E}"/>
          </ac:spMkLst>
        </pc:spChg>
        <pc:spChg chg="mod">
          <ac:chgData name="Alicia Grega" userId="b38d7653046671b7" providerId="LiveId" clId="{9D190046-4F81-4E75-AE26-9B29D7A57A03}" dt="2021-11-17T11:55:27.735" v="1339" actId="1076"/>
          <ac:spMkLst>
            <pc:docMk/>
            <pc:sldMk cId="1034513091" sldId="267"/>
            <ac:spMk id="3" creationId="{96721E17-CECA-48E6-A61A-5FA96213C684}"/>
          </ac:spMkLst>
        </pc:spChg>
        <pc:picChg chg="add del mod">
          <ac:chgData name="Alicia Grega" userId="b38d7653046671b7" providerId="LiveId" clId="{9D190046-4F81-4E75-AE26-9B29D7A57A03}" dt="2021-11-17T11:10:39.456" v="66" actId="21"/>
          <ac:picMkLst>
            <pc:docMk/>
            <pc:sldMk cId="1034513091" sldId="267"/>
            <ac:picMk id="5" creationId="{1ED37E39-3F6A-439A-9B7A-C6905C712BDC}"/>
          </ac:picMkLst>
        </pc:picChg>
        <pc:picChg chg="add mod ord">
          <ac:chgData name="Alicia Grega" userId="b38d7653046671b7" providerId="LiveId" clId="{9D190046-4F81-4E75-AE26-9B29D7A57A03}" dt="2021-11-17T11:55:29.563" v="1342"/>
          <ac:picMkLst>
            <pc:docMk/>
            <pc:sldMk cId="1034513091" sldId="267"/>
            <ac:picMk id="6" creationId="{43240ED3-874D-486A-BA1C-AF5E7ACD73F2}"/>
          </ac:picMkLst>
        </pc:picChg>
        <pc:picChg chg="add mod">
          <ac:chgData name="Alicia Grega" userId="b38d7653046671b7" providerId="LiveId" clId="{9D190046-4F81-4E75-AE26-9B29D7A57A03}" dt="2021-11-17T12:00:25.416" v="1344" actId="1076"/>
          <ac:picMkLst>
            <pc:docMk/>
            <pc:sldMk cId="1034513091" sldId="267"/>
            <ac:picMk id="8" creationId="{65796ECA-CE2C-4584-983B-F0058AFE6022}"/>
          </ac:picMkLst>
        </pc:picChg>
      </pc:sldChg>
      <pc:sldChg chg="delSp add setBg delDesignElem">
        <pc:chgData name="Alicia Grega" userId="b38d7653046671b7" providerId="LiveId" clId="{9D190046-4F81-4E75-AE26-9B29D7A57A03}" dt="2021-11-17T12:23:03.545" v="1966"/>
        <pc:sldMkLst>
          <pc:docMk/>
          <pc:sldMk cId="2537733763" sldId="289"/>
        </pc:sldMkLst>
        <pc:spChg chg="del">
          <ac:chgData name="Alicia Grega" userId="b38d7653046671b7" providerId="LiveId" clId="{9D190046-4F81-4E75-AE26-9B29D7A57A03}" dt="2021-11-17T12:23:03.545" v="1966"/>
          <ac:spMkLst>
            <pc:docMk/>
            <pc:sldMk cId="2537733763" sldId="289"/>
            <ac:spMk id="7" creationId="{32BC26D8-82FB-445E-AA49-62A77D7C1EE0}"/>
          </ac:spMkLst>
        </pc:spChg>
        <pc:spChg chg="del">
          <ac:chgData name="Alicia Grega" userId="b38d7653046671b7" providerId="LiveId" clId="{9D190046-4F81-4E75-AE26-9B29D7A57A03}" dt="2021-11-17T12:23:03.545" v="1966"/>
          <ac:spMkLst>
            <pc:docMk/>
            <pc:sldMk cId="2537733763" sldId="289"/>
            <ac:spMk id="9" creationId="{CB44330D-EA18-4254-AA95-EB49948539B8}"/>
          </ac:spMkLst>
        </pc:spChg>
      </pc:sldChg>
      <pc:sldChg chg="add">
        <pc:chgData name="Alicia Grega" userId="b38d7653046671b7" providerId="LiveId" clId="{9D190046-4F81-4E75-AE26-9B29D7A57A03}" dt="2021-11-17T11:09:06.807" v="1"/>
        <pc:sldMkLst>
          <pc:docMk/>
          <pc:sldMk cId="2942133063" sldId="331"/>
        </pc:sldMkLst>
      </pc:sldChg>
      <pc:sldChg chg="add ord">
        <pc:chgData name="Alicia Grega" userId="b38d7653046671b7" providerId="LiveId" clId="{9D190046-4F81-4E75-AE26-9B29D7A57A03}" dt="2021-11-17T12:23:13.065" v="1968"/>
        <pc:sldMkLst>
          <pc:docMk/>
          <pc:sldMk cId="1387024359" sldId="332"/>
        </pc:sldMkLst>
      </pc:sldChg>
      <pc:sldChg chg="addSp delSp modSp new mod ord modClrScheme chgLayout">
        <pc:chgData name="Alicia Grega" userId="b38d7653046671b7" providerId="LiveId" clId="{9D190046-4F81-4E75-AE26-9B29D7A57A03}" dt="2021-11-17T14:13:32.596" v="2256"/>
        <pc:sldMkLst>
          <pc:docMk/>
          <pc:sldMk cId="258190017" sldId="333"/>
        </pc:sldMkLst>
        <pc:spChg chg="del">
          <ac:chgData name="Alicia Grega" userId="b38d7653046671b7" providerId="LiveId" clId="{9D190046-4F81-4E75-AE26-9B29D7A57A03}" dt="2021-11-17T12:05:05.205" v="1794" actId="478"/>
          <ac:spMkLst>
            <pc:docMk/>
            <pc:sldMk cId="258190017" sldId="333"/>
            <ac:spMk id="2" creationId="{70CE0BAC-E231-434D-BFFC-3B09D8434A00}"/>
          </ac:spMkLst>
        </pc:spChg>
        <pc:spChg chg="del">
          <ac:chgData name="Alicia Grega" userId="b38d7653046671b7" providerId="LiveId" clId="{9D190046-4F81-4E75-AE26-9B29D7A57A03}" dt="2021-11-17T12:05:07.645" v="1795" actId="478"/>
          <ac:spMkLst>
            <pc:docMk/>
            <pc:sldMk cId="258190017" sldId="333"/>
            <ac:spMk id="3" creationId="{E859B864-06C9-423A-ADF5-86B6043CF379}"/>
          </ac:spMkLst>
        </pc:spChg>
        <pc:picChg chg="add mod">
          <ac:chgData name="Alicia Grega" userId="b38d7653046671b7" providerId="LiveId" clId="{9D190046-4F81-4E75-AE26-9B29D7A57A03}" dt="2021-11-17T12:06:14.571" v="1800" actId="26606"/>
          <ac:picMkLst>
            <pc:docMk/>
            <pc:sldMk cId="258190017" sldId="333"/>
            <ac:picMk id="5" creationId="{9A07BE02-5641-4F87-B7F0-85D3C2957664}"/>
          </ac:picMkLst>
        </pc:picChg>
      </pc:sldChg>
      <pc:sldChg chg="add del">
        <pc:chgData name="Alicia Grega" userId="b38d7653046671b7" providerId="LiveId" clId="{9D190046-4F81-4E75-AE26-9B29D7A57A03}" dt="2021-11-17T11:10:35.807" v="65"/>
        <pc:sldMkLst>
          <pc:docMk/>
          <pc:sldMk cId="409362950" sldId="333"/>
        </pc:sldMkLst>
      </pc:sldChg>
      <pc:sldChg chg="addSp delSp modSp new mod ord modClrScheme chgLayout">
        <pc:chgData name="Alicia Grega" userId="b38d7653046671b7" providerId="LiveId" clId="{9D190046-4F81-4E75-AE26-9B29D7A57A03}" dt="2021-11-17T12:07:47.367" v="1809" actId="339"/>
        <pc:sldMkLst>
          <pc:docMk/>
          <pc:sldMk cId="1929116769" sldId="334"/>
        </pc:sldMkLst>
        <pc:spChg chg="del">
          <ac:chgData name="Alicia Grega" userId="b38d7653046671b7" providerId="LiveId" clId="{9D190046-4F81-4E75-AE26-9B29D7A57A03}" dt="2021-11-17T12:07:22.714" v="1806" actId="478"/>
          <ac:spMkLst>
            <pc:docMk/>
            <pc:sldMk cId="1929116769" sldId="334"/>
            <ac:spMk id="2" creationId="{CF2CB73F-09A1-4C41-964C-7E1E2A7AC00B}"/>
          </ac:spMkLst>
        </pc:spChg>
        <pc:spChg chg="del">
          <ac:chgData name="Alicia Grega" userId="b38d7653046671b7" providerId="LiveId" clId="{9D190046-4F81-4E75-AE26-9B29D7A57A03}" dt="2021-11-17T12:07:14.232" v="1805" actId="478"/>
          <ac:spMkLst>
            <pc:docMk/>
            <pc:sldMk cId="1929116769" sldId="334"/>
            <ac:spMk id="3" creationId="{15501F15-AB8E-420F-A466-3FE0555A9FB2}"/>
          </ac:spMkLst>
        </pc:spChg>
        <pc:picChg chg="add mod">
          <ac:chgData name="Alicia Grega" userId="b38d7653046671b7" providerId="LiveId" clId="{9D190046-4F81-4E75-AE26-9B29D7A57A03}" dt="2021-11-17T12:07:47.367" v="1809" actId="339"/>
          <ac:picMkLst>
            <pc:docMk/>
            <pc:sldMk cId="1929116769" sldId="334"/>
            <ac:picMk id="4" creationId="{09F19BE0-DDF7-4978-A65E-C6AF8D5185D0}"/>
          </ac:picMkLst>
        </pc:picChg>
      </pc:sldChg>
      <pc:sldChg chg="addSp delSp modSp new del mod modClrScheme chgLayout">
        <pc:chgData name="Alicia Grega" userId="b38d7653046671b7" providerId="LiveId" clId="{9D190046-4F81-4E75-AE26-9B29D7A57A03}" dt="2021-11-17T12:13:07.329" v="1878" actId="47"/>
        <pc:sldMkLst>
          <pc:docMk/>
          <pc:sldMk cId="2445715164" sldId="335"/>
        </pc:sldMkLst>
        <pc:spChg chg="del">
          <ac:chgData name="Alicia Grega" userId="b38d7653046671b7" providerId="LiveId" clId="{9D190046-4F81-4E75-AE26-9B29D7A57A03}" dt="2021-11-17T12:09:59.574" v="1837" actId="26606"/>
          <ac:spMkLst>
            <pc:docMk/>
            <pc:sldMk cId="2445715164" sldId="335"/>
            <ac:spMk id="2" creationId="{96080A02-4CB8-49B6-A4CB-0FEE815A629D}"/>
          </ac:spMkLst>
        </pc:spChg>
        <pc:spChg chg="del">
          <ac:chgData name="Alicia Grega" userId="b38d7653046671b7" providerId="LiveId" clId="{9D190046-4F81-4E75-AE26-9B29D7A57A03}" dt="2021-11-17T12:09:28.847" v="1834" actId="478"/>
          <ac:spMkLst>
            <pc:docMk/>
            <pc:sldMk cId="2445715164" sldId="335"/>
            <ac:spMk id="3" creationId="{2D6BDB0E-5F0F-40CD-AF39-591443DE79BD}"/>
          </ac:spMkLst>
        </pc:spChg>
        <pc:spChg chg="add del mod">
          <ac:chgData name="Alicia Grega" userId="b38d7653046671b7" providerId="LiveId" clId="{9D190046-4F81-4E75-AE26-9B29D7A57A03}" dt="2021-11-17T12:11:58.096" v="1864" actId="21"/>
          <ac:spMkLst>
            <pc:docMk/>
            <pc:sldMk cId="2445715164" sldId="335"/>
            <ac:spMk id="5" creationId="{24E5557F-BA24-4992-AD2B-C4F8681E5279}"/>
          </ac:spMkLst>
        </pc:spChg>
        <pc:spChg chg="add del mod">
          <ac:chgData name="Alicia Grega" userId="b38d7653046671b7" providerId="LiveId" clId="{9D190046-4F81-4E75-AE26-9B29D7A57A03}" dt="2021-11-17T12:12:13.135" v="1867" actId="21"/>
          <ac:spMkLst>
            <pc:docMk/>
            <pc:sldMk cId="2445715164" sldId="335"/>
            <ac:spMk id="6" creationId="{2D3A265F-1018-4322-BE83-3B5F3BE11FA0}"/>
          </ac:spMkLst>
        </pc:spChg>
        <pc:spChg chg="add mod">
          <ac:chgData name="Alicia Grega" userId="b38d7653046671b7" providerId="LiveId" clId="{9D190046-4F81-4E75-AE26-9B29D7A57A03}" dt="2021-11-17T12:11:58.096" v="1864" actId="21"/>
          <ac:spMkLst>
            <pc:docMk/>
            <pc:sldMk cId="2445715164" sldId="335"/>
            <ac:spMk id="8" creationId="{0634EB72-7A03-4C63-954B-F185B1F1E444}"/>
          </ac:spMkLst>
        </pc:spChg>
        <pc:picChg chg="add del mod">
          <ac:chgData name="Alicia Grega" userId="b38d7653046671b7" providerId="LiveId" clId="{9D190046-4F81-4E75-AE26-9B29D7A57A03}" dt="2021-11-17T12:11:50.292" v="1862" actId="21"/>
          <ac:picMkLst>
            <pc:docMk/>
            <pc:sldMk cId="2445715164" sldId="335"/>
            <ac:picMk id="4" creationId="{309A21E8-9F17-436E-B25F-13A60D1E83D8}"/>
          </ac:picMkLst>
        </pc:picChg>
      </pc:sldChg>
      <pc:sldChg chg="addSp delSp modSp new mod ord">
        <pc:chgData name="Alicia Grega" userId="b38d7653046671b7" providerId="LiveId" clId="{9D190046-4F81-4E75-AE26-9B29D7A57A03}" dt="2021-11-17T14:13:40.231" v="2258"/>
        <pc:sldMkLst>
          <pc:docMk/>
          <pc:sldMk cId="3945894105" sldId="336"/>
        </pc:sldMkLst>
        <pc:spChg chg="del">
          <ac:chgData name="Alicia Grega" userId="b38d7653046671b7" providerId="LiveId" clId="{9D190046-4F81-4E75-AE26-9B29D7A57A03}" dt="2021-11-17T12:11:42.985" v="1860" actId="478"/>
          <ac:spMkLst>
            <pc:docMk/>
            <pc:sldMk cId="3945894105" sldId="336"/>
            <ac:spMk id="2" creationId="{C0F71AAE-3604-46DD-81A8-909ECDF81FC1}"/>
          </ac:spMkLst>
        </pc:spChg>
        <pc:spChg chg="del">
          <ac:chgData name="Alicia Grega" userId="b38d7653046671b7" providerId="LiveId" clId="{9D190046-4F81-4E75-AE26-9B29D7A57A03}" dt="2021-11-17T12:11:45.599" v="1861" actId="478"/>
          <ac:spMkLst>
            <pc:docMk/>
            <pc:sldMk cId="3945894105" sldId="336"/>
            <ac:spMk id="3" creationId="{72AD76EB-7594-4544-995C-6D1B0863F4F6}"/>
          </ac:spMkLst>
        </pc:spChg>
        <pc:spChg chg="add mod">
          <ac:chgData name="Alicia Grega" userId="b38d7653046671b7" providerId="LiveId" clId="{9D190046-4F81-4E75-AE26-9B29D7A57A03}" dt="2021-11-17T12:12:51.380" v="1876" actId="1076"/>
          <ac:spMkLst>
            <pc:docMk/>
            <pc:sldMk cId="3945894105" sldId="336"/>
            <ac:spMk id="5" creationId="{39130CD1-1084-4092-AB71-F7A0E81E95DB}"/>
          </ac:spMkLst>
        </pc:spChg>
        <pc:spChg chg="add mod">
          <ac:chgData name="Alicia Grega" userId="b38d7653046671b7" providerId="LiveId" clId="{9D190046-4F81-4E75-AE26-9B29D7A57A03}" dt="2021-11-17T12:13:00.217" v="1877" actId="1076"/>
          <ac:spMkLst>
            <pc:docMk/>
            <pc:sldMk cId="3945894105" sldId="336"/>
            <ac:spMk id="6" creationId="{D79AD0DE-4DCA-4FC2-B33A-A12F48C18951}"/>
          </ac:spMkLst>
        </pc:spChg>
        <pc:picChg chg="add mod">
          <ac:chgData name="Alicia Grega" userId="b38d7653046671b7" providerId="LiveId" clId="{9D190046-4F81-4E75-AE26-9B29D7A57A03}" dt="2021-11-17T12:12:47.047" v="1875" actId="1076"/>
          <ac:picMkLst>
            <pc:docMk/>
            <pc:sldMk cId="3945894105" sldId="336"/>
            <ac:picMk id="4" creationId="{15B49F31-CF59-40E5-A240-BE905109BE9D}"/>
          </ac:picMkLst>
        </pc:picChg>
      </pc:sldChg>
      <pc:sldChg chg="addSp delSp modSp new mod ord">
        <pc:chgData name="Alicia Grega" userId="b38d7653046671b7" providerId="LiveId" clId="{9D190046-4F81-4E75-AE26-9B29D7A57A03}" dt="2021-11-17T14:35:01.700" v="2865" actId="20577"/>
        <pc:sldMkLst>
          <pc:docMk/>
          <pc:sldMk cId="1598311596" sldId="337"/>
        </pc:sldMkLst>
        <pc:spChg chg="del">
          <ac:chgData name="Alicia Grega" userId="b38d7653046671b7" providerId="LiveId" clId="{9D190046-4F81-4E75-AE26-9B29D7A57A03}" dt="2021-11-17T12:14:01.538" v="1887" actId="26606"/>
          <ac:spMkLst>
            <pc:docMk/>
            <pc:sldMk cId="1598311596" sldId="337"/>
            <ac:spMk id="2" creationId="{B9F80DBF-E55D-4626-A912-F59AE479B39B}"/>
          </ac:spMkLst>
        </pc:spChg>
        <pc:spChg chg="del">
          <ac:chgData name="Alicia Grega" userId="b38d7653046671b7" providerId="LiveId" clId="{9D190046-4F81-4E75-AE26-9B29D7A57A03}" dt="2021-11-17T12:13:54.660" v="1884" actId="931"/>
          <ac:spMkLst>
            <pc:docMk/>
            <pc:sldMk cId="1598311596" sldId="337"/>
            <ac:spMk id="3" creationId="{1F0BFBD3-4ED1-4B0C-BDE9-2A6BF217D7C2}"/>
          </ac:spMkLst>
        </pc:spChg>
        <pc:spChg chg="add mod">
          <ac:chgData name="Alicia Grega" userId="b38d7653046671b7" providerId="LiveId" clId="{9D190046-4F81-4E75-AE26-9B29D7A57A03}" dt="2021-11-17T14:35:01.700" v="2865" actId="20577"/>
          <ac:spMkLst>
            <pc:docMk/>
            <pc:sldMk cId="1598311596" sldId="337"/>
            <ac:spMk id="6" creationId="{E1373666-04C4-4A5B-AA66-EE3517E453E1}"/>
          </ac:spMkLst>
        </pc:spChg>
        <pc:picChg chg="add mod">
          <ac:chgData name="Alicia Grega" userId="b38d7653046671b7" providerId="LiveId" clId="{9D190046-4F81-4E75-AE26-9B29D7A57A03}" dt="2021-11-17T12:14:01.538" v="1887" actId="26606"/>
          <ac:picMkLst>
            <pc:docMk/>
            <pc:sldMk cId="1598311596" sldId="337"/>
            <ac:picMk id="5" creationId="{073AA83C-370A-4D81-9572-15FC30010C17}"/>
          </ac:picMkLst>
        </pc:picChg>
      </pc:sldChg>
      <pc:sldChg chg="addSp delSp modSp new mod ord">
        <pc:chgData name="Alicia Grega" userId="b38d7653046671b7" providerId="LiveId" clId="{9D190046-4F81-4E75-AE26-9B29D7A57A03}" dt="2021-11-17T12:30:17.388" v="2076" actId="6549"/>
        <pc:sldMkLst>
          <pc:docMk/>
          <pc:sldMk cId="3434845954" sldId="338"/>
        </pc:sldMkLst>
        <pc:spChg chg="add del">
          <ac:chgData name="Alicia Grega" userId="b38d7653046671b7" providerId="LiveId" clId="{9D190046-4F81-4E75-AE26-9B29D7A57A03}" dt="2021-11-17T12:16:10.323" v="1910" actId="26606"/>
          <ac:spMkLst>
            <pc:docMk/>
            <pc:sldMk cId="3434845954" sldId="338"/>
            <ac:spMk id="2" creationId="{7290AEB6-96CB-47BD-B2F5-3F7A4EF5503C}"/>
          </ac:spMkLst>
        </pc:spChg>
        <pc:spChg chg="del">
          <ac:chgData name="Alicia Grega" userId="b38d7653046671b7" providerId="LiveId" clId="{9D190046-4F81-4E75-AE26-9B29D7A57A03}" dt="2021-11-17T12:15:41.592" v="1903" actId="931"/>
          <ac:spMkLst>
            <pc:docMk/>
            <pc:sldMk cId="3434845954" sldId="338"/>
            <ac:spMk id="3" creationId="{81F5936E-97D5-4127-9F37-F73C3F450650}"/>
          </ac:spMkLst>
        </pc:spChg>
        <pc:spChg chg="add mod">
          <ac:chgData name="Alicia Grega" userId="b38d7653046671b7" providerId="LiveId" clId="{9D190046-4F81-4E75-AE26-9B29D7A57A03}" dt="2021-11-17T12:30:17.388" v="2076" actId="6549"/>
          <ac:spMkLst>
            <pc:docMk/>
            <pc:sldMk cId="3434845954" sldId="338"/>
            <ac:spMk id="6" creationId="{E10F843D-57E7-49EB-A4DD-8942DB69EB85}"/>
          </ac:spMkLst>
        </pc:spChg>
        <pc:picChg chg="add mod">
          <ac:chgData name="Alicia Grega" userId="b38d7653046671b7" providerId="LiveId" clId="{9D190046-4F81-4E75-AE26-9B29D7A57A03}" dt="2021-11-17T12:16:10.323" v="1910" actId="26606"/>
          <ac:picMkLst>
            <pc:docMk/>
            <pc:sldMk cId="3434845954" sldId="338"/>
            <ac:picMk id="5" creationId="{CC19DB48-514F-4611-9E73-37A7E490F7A7}"/>
          </ac:picMkLst>
        </pc:picChg>
      </pc:sldChg>
      <pc:sldChg chg="addSp delSp modSp new mod ord">
        <pc:chgData name="Alicia Grega" userId="b38d7653046671b7" providerId="LiveId" clId="{9D190046-4F81-4E75-AE26-9B29D7A57A03}" dt="2021-11-17T12:28:51.767" v="2005" actId="1076"/>
        <pc:sldMkLst>
          <pc:docMk/>
          <pc:sldMk cId="3241712595" sldId="339"/>
        </pc:sldMkLst>
        <pc:spChg chg="add del">
          <ac:chgData name="Alicia Grega" userId="b38d7653046671b7" providerId="LiveId" clId="{9D190046-4F81-4E75-AE26-9B29D7A57A03}" dt="2021-11-17T12:16:56.234" v="1921" actId="26606"/>
          <ac:spMkLst>
            <pc:docMk/>
            <pc:sldMk cId="3241712595" sldId="339"/>
            <ac:spMk id="2" creationId="{B0033BA3-7DE7-4159-9FB9-2819C5FD0051}"/>
          </ac:spMkLst>
        </pc:spChg>
        <pc:spChg chg="del">
          <ac:chgData name="Alicia Grega" userId="b38d7653046671b7" providerId="LiveId" clId="{9D190046-4F81-4E75-AE26-9B29D7A57A03}" dt="2021-11-17T12:16:41.252" v="1916" actId="931"/>
          <ac:spMkLst>
            <pc:docMk/>
            <pc:sldMk cId="3241712595" sldId="339"/>
            <ac:spMk id="3" creationId="{14DE43EE-8320-4284-A786-45477B3E4602}"/>
          </ac:spMkLst>
        </pc:spChg>
        <pc:spChg chg="add mod">
          <ac:chgData name="Alicia Grega" userId="b38d7653046671b7" providerId="LiveId" clId="{9D190046-4F81-4E75-AE26-9B29D7A57A03}" dt="2021-11-17T12:28:51.767" v="2005" actId="1076"/>
          <ac:spMkLst>
            <pc:docMk/>
            <pc:sldMk cId="3241712595" sldId="339"/>
            <ac:spMk id="6" creationId="{4C1501B6-505B-495D-90F2-89CB520BB2C3}"/>
          </ac:spMkLst>
        </pc:spChg>
        <pc:picChg chg="add mod">
          <ac:chgData name="Alicia Grega" userId="b38d7653046671b7" providerId="LiveId" clId="{9D190046-4F81-4E75-AE26-9B29D7A57A03}" dt="2021-11-17T12:16:56.234" v="1921" actId="26606"/>
          <ac:picMkLst>
            <pc:docMk/>
            <pc:sldMk cId="3241712595" sldId="339"/>
            <ac:picMk id="5" creationId="{4C7A8AEC-48AD-439B-B302-5B12DB497412}"/>
          </ac:picMkLst>
        </pc:picChg>
      </pc:sldChg>
      <pc:sldChg chg="addSp delSp modSp new mod ord">
        <pc:chgData name="Alicia Grega" userId="b38d7653046671b7" providerId="LiveId" clId="{9D190046-4F81-4E75-AE26-9B29D7A57A03}" dt="2021-11-17T14:11:51.649" v="2190" actId="108"/>
        <pc:sldMkLst>
          <pc:docMk/>
          <pc:sldMk cId="1198530268" sldId="340"/>
        </pc:sldMkLst>
        <pc:spChg chg="del">
          <ac:chgData name="Alicia Grega" userId="b38d7653046671b7" providerId="LiveId" clId="{9D190046-4F81-4E75-AE26-9B29D7A57A03}" dt="2021-11-17T12:17:50.067" v="1928" actId="26606"/>
          <ac:spMkLst>
            <pc:docMk/>
            <pc:sldMk cId="1198530268" sldId="340"/>
            <ac:spMk id="2" creationId="{D13DFA2F-DF47-4EF4-B48D-AD60D6CA43CC}"/>
          </ac:spMkLst>
        </pc:spChg>
        <pc:spChg chg="add mod">
          <ac:chgData name="Alicia Grega" userId="b38d7653046671b7" providerId="LiveId" clId="{9D190046-4F81-4E75-AE26-9B29D7A57A03}" dt="2021-11-17T14:11:51.649" v="2190" actId="108"/>
          <ac:spMkLst>
            <pc:docMk/>
            <pc:sldMk cId="1198530268" sldId="340"/>
            <ac:spMk id="3" creationId="{AB833DCA-EEB5-435E-AA68-0F7AA7EC4B64}"/>
          </ac:spMkLst>
        </pc:spChg>
        <pc:spChg chg="del">
          <ac:chgData name="Alicia Grega" userId="b38d7653046671b7" providerId="LiveId" clId="{9D190046-4F81-4E75-AE26-9B29D7A57A03}" dt="2021-11-17T12:17:44.984" v="1925" actId="931"/>
          <ac:spMkLst>
            <pc:docMk/>
            <pc:sldMk cId="1198530268" sldId="340"/>
            <ac:spMk id="3" creationId="{FC7A7E4D-C89A-4259-B6CD-2AECD434FD6E}"/>
          </ac:spMkLst>
        </pc:spChg>
        <pc:picChg chg="add mod">
          <ac:chgData name="Alicia Grega" userId="b38d7653046671b7" providerId="LiveId" clId="{9D190046-4F81-4E75-AE26-9B29D7A57A03}" dt="2021-11-17T12:17:50.067" v="1928" actId="26606"/>
          <ac:picMkLst>
            <pc:docMk/>
            <pc:sldMk cId="1198530268" sldId="340"/>
            <ac:picMk id="5" creationId="{28C2C5F8-7ED7-4087-BC1A-72DEE5C9FC08}"/>
          </ac:picMkLst>
        </pc:picChg>
      </pc:sldChg>
      <pc:sldChg chg="addSp delSp modSp new mod">
        <pc:chgData name="Alicia Grega" userId="b38d7653046671b7" providerId="LiveId" clId="{9D190046-4F81-4E75-AE26-9B29D7A57A03}" dt="2021-11-17T14:05:48.046" v="2089" actId="20577"/>
        <pc:sldMkLst>
          <pc:docMk/>
          <pc:sldMk cId="2950845780" sldId="341"/>
        </pc:sldMkLst>
        <pc:spChg chg="del">
          <ac:chgData name="Alicia Grega" userId="b38d7653046671b7" providerId="LiveId" clId="{9D190046-4F81-4E75-AE26-9B29D7A57A03}" dt="2021-11-17T12:18:30.887" v="1935" actId="26606"/>
          <ac:spMkLst>
            <pc:docMk/>
            <pc:sldMk cId="2950845780" sldId="341"/>
            <ac:spMk id="2" creationId="{4933FFAA-45B0-4279-B72E-F0F31D372E59}"/>
          </ac:spMkLst>
        </pc:spChg>
        <pc:spChg chg="del">
          <ac:chgData name="Alicia Grega" userId="b38d7653046671b7" providerId="LiveId" clId="{9D190046-4F81-4E75-AE26-9B29D7A57A03}" dt="2021-11-17T12:18:24.491" v="1932" actId="931"/>
          <ac:spMkLst>
            <pc:docMk/>
            <pc:sldMk cId="2950845780" sldId="341"/>
            <ac:spMk id="3" creationId="{4B90428A-F18E-4184-ACC7-FB70A376CD01}"/>
          </ac:spMkLst>
        </pc:spChg>
        <pc:spChg chg="add mod">
          <ac:chgData name="Alicia Grega" userId="b38d7653046671b7" providerId="LiveId" clId="{9D190046-4F81-4E75-AE26-9B29D7A57A03}" dt="2021-11-17T14:05:48.046" v="2089" actId="20577"/>
          <ac:spMkLst>
            <pc:docMk/>
            <pc:sldMk cId="2950845780" sldId="341"/>
            <ac:spMk id="3" creationId="{76303D38-9B14-416E-8401-DFFE129FFB5A}"/>
          </ac:spMkLst>
        </pc:spChg>
        <pc:picChg chg="add mod">
          <ac:chgData name="Alicia Grega" userId="b38d7653046671b7" providerId="LiveId" clId="{9D190046-4F81-4E75-AE26-9B29D7A57A03}" dt="2021-11-17T12:18:30.887" v="1935" actId="26606"/>
          <ac:picMkLst>
            <pc:docMk/>
            <pc:sldMk cId="2950845780" sldId="341"/>
            <ac:picMk id="5" creationId="{17B68D0D-4D37-4FB5-90D0-BA21DBE3BFEA}"/>
          </ac:picMkLst>
        </pc:picChg>
      </pc:sldChg>
      <pc:sldChg chg="addSp delSp modSp new mod ord">
        <pc:chgData name="Alicia Grega" userId="b38d7653046671b7" providerId="LiveId" clId="{9D190046-4F81-4E75-AE26-9B29D7A57A03}" dt="2021-11-17T12:30:26.078" v="2077"/>
        <pc:sldMkLst>
          <pc:docMk/>
          <pc:sldMk cId="1293161509" sldId="342"/>
        </pc:sldMkLst>
        <pc:spChg chg="del">
          <ac:chgData name="Alicia Grega" userId="b38d7653046671b7" providerId="LiveId" clId="{9D190046-4F81-4E75-AE26-9B29D7A57A03}" dt="2021-11-17T12:19:32.942" v="1947" actId="26606"/>
          <ac:spMkLst>
            <pc:docMk/>
            <pc:sldMk cId="1293161509" sldId="342"/>
            <ac:spMk id="2" creationId="{C1EA0CC3-8981-4AE3-9C55-7AA490E5C884}"/>
          </ac:spMkLst>
        </pc:spChg>
        <pc:spChg chg="del">
          <ac:chgData name="Alicia Grega" userId="b38d7653046671b7" providerId="LiveId" clId="{9D190046-4F81-4E75-AE26-9B29D7A57A03}" dt="2021-11-17T12:19:27.196" v="1944" actId="931"/>
          <ac:spMkLst>
            <pc:docMk/>
            <pc:sldMk cId="1293161509" sldId="342"/>
            <ac:spMk id="3" creationId="{3E98C3EE-0491-4F7D-86DB-4D5A5587BDE3}"/>
          </ac:spMkLst>
        </pc:spChg>
        <pc:spChg chg="add mod">
          <ac:chgData name="Alicia Grega" userId="b38d7653046671b7" providerId="LiveId" clId="{9D190046-4F81-4E75-AE26-9B29D7A57A03}" dt="2021-11-17T12:30:26.078" v="2077"/>
          <ac:spMkLst>
            <pc:docMk/>
            <pc:sldMk cId="1293161509" sldId="342"/>
            <ac:spMk id="6" creationId="{ADF74686-7FC8-4330-9A10-AA9513EBAE9C}"/>
          </ac:spMkLst>
        </pc:spChg>
        <pc:picChg chg="add mod">
          <ac:chgData name="Alicia Grega" userId="b38d7653046671b7" providerId="LiveId" clId="{9D190046-4F81-4E75-AE26-9B29D7A57A03}" dt="2021-11-17T12:19:32.942" v="1947" actId="26606"/>
          <ac:picMkLst>
            <pc:docMk/>
            <pc:sldMk cId="1293161509" sldId="342"/>
            <ac:picMk id="5" creationId="{D0FC065F-2AE4-4DDF-96E4-D3F6CC6675FE}"/>
          </ac:picMkLst>
        </pc:picChg>
      </pc:sldChg>
      <pc:sldChg chg="addSp delSp modSp new mod ord">
        <pc:chgData name="Alicia Grega" userId="b38d7653046671b7" providerId="LiveId" clId="{9D190046-4F81-4E75-AE26-9B29D7A57A03}" dt="2021-11-17T14:06:08.612" v="2106" actId="20577"/>
        <pc:sldMkLst>
          <pc:docMk/>
          <pc:sldMk cId="2124802927" sldId="343"/>
        </pc:sldMkLst>
        <pc:spChg chg="del">
          <ac:chgData name="Alicia Grega" userId="b38d7653046671b7" providerId="LiveId" clId="{9D190046-4F81-4E75-AE26-9B29D7A57A03}" dt="2021-11-17T12:18:58.316" v="1941" actId="26606"/>
          <ac:spMkLst>
            <pc:docMk/>
            <pc:sldMk cId="2124802927" sldId="343"/>
            <ac:spMk id="2" creationId="{B7299B6B-8FDB-4C25-A4FE-F760A22C712E}"/>
          </ac:spMkLst>
        </pc:spChg>
        <pc:spChg chg="del">
          <ac:chgData name="Alicia Grega" userId="b38d7653046671b7" providerId="LiveId" clId="{9D190046-4F81-4E75-AE26-9B29D7A57A03}" dt="2021-11-17T12:18:53.704" v="1938" actId="931"/>
          <ac:spMkLst>
            <pc:docMk/>
            <pc:sldMk cId="2124802927" sldId="343"/>
            <ac:spMk id="3" creationId="{4CDF0CFA-0277-4F4E-90D1-CAD41552E4BC}"/>
          </ac:spMkLst>
        </pc:spChg>
        <pc:spChg chg="add mod">
          <ac:chgData name="Alicia Grega" userId="b38d7653046671b7" providerId="LiveId" clId="{9D190046-4F81-4E75-AE26-9B29D7A57A03}" dt="2021-11-17T14:06:08.612" v="2106" actId="20577"/>
          <ac:spMkLst>
            <pc:docMk/>
            <pc:sldMk cId="2124802927" sldId="343"/>
            <ac:spMk id="3" creationId="{6BC0D256-ED65-49DB-AC14-36D64106F2FF}"/>
          </ac:spMkLst>
        </pc:spChg>
        <pc:picChg chg="add mod">
          <ac:chgData name="Alicia Grega" userId="b38d7653046671b7" providerId="LiveId" clId="{9D190046-4F81-4E75-AE26-9B29D7A57A03}" dt="2021-11-17T12:18:58.316" v="1941" actId="26606"/>
          <ac:picMkLst>
            <pc:docMk/>
            <pc:sldMk cId="2124802927" sldId="343"/>
            <ac:picMk id="5" creationId="{579F5538-DB86-4BFB-B793-04D17236DB8A}"/>
          </ac:picMkLst>
        </pc:picChg>
      </pc:sldChg>
      <pc:sldChg chg="addSp delSp modSp new mod">
        <pc:chgData name="Alicia Grega" userId="b38d7653046671b7" providerId="LiveId" clId="{9D190046-4F81-4E75-AE26-9B29D7A57A03}" dt="2021-11-17T14:12:41.758" v="2234" actId="20577"/>
        <pc:sldMkLst>
          <pc:docMk/>
          <pc:sldMk cId="4289594500" sldId="344"/>
        </pc:sldMkLst>
        <pc:spChg chg="del">
          <ac:chgData name="Alicia Grega" userId="b38d7653046671b7" providerId="LiveId" clId="{9D190046-4F81-4E75-AE26-9B29D7A57A03}" dt="2021-11-17T12:20:31.386" v="1958" actId="26606"/>
          <ac:spMkLst>
            <pc:docMk/>
            <pc:sldMk cId="4289594500" sldId="344"/>
            <ac:spMk id="2" creationId="{84444631-EC59-4318-91E0-D2DCBA969686}"/>
          </ac:spMkLst>
        </pc:spChg>
        <pc:spChg chg="del">
          <ac:chgData name="Alicia Grega" userId="b38d7653046671b7" providerId="LiveId" clId="{9D190046-4F81-4E75-AE26-9B29D7A57A03}" dt="2021-11-17T12:20:26.581" v="1955" actId="931"/>
          <ac:spMkLst>
            <pc:docMk/>
            <pc:sldMk cId="4289594500" sldId="344"/>
            <ac:spMk id="3" creationId="{FAB2FE52-C10C-4060-B95C-FF71F8965B7E}"/>
          </ac:spMkLst>
        </pc:spChg>
        <pc:spChg chg="add del mod">
          <ac:chgData name="Alicia Grega" userId="b38d7653046671b7" providerId="LiveId" clId="{9D190046-4F81-4E75-AE26-9B29D7A57A03}" dt="2021-11-17T14:12:16.412" v="2192" actId="478"/>
          <ac:spMkLst>
            <pc:docMk/>
            <pc:sldMk cId="4289594500" sldId="344"/>
            <ac:spMk id="4" creationId="{9478901D-EFB0-4573-B2C6-C15CD6C09618}"/>
          </ac:spMkLst>
        </pc:spChg>
        <pc:spChg chg="add mod">
          <ac:chgData name="Alicia Grega" userId="b38d7653046671b7" providerId="LiveId" clId="{9D190046-4F81-4E75-AE26-9B29D7A57A03}" dt="2021-11-17T14:12:41.758" v="2234" actId="20577"/>
          <ac:spMkLst>
            <pc:docMk/>
            <pc:sldMk cId="4289594500" sldId="344"/>
            <ac:spMk id="6" creationId="{E1142349-A5C1-47FA-A5A8-6DD467ACCD36}"/>
          </ac:spMkLst>
        </pc:spChg>
        <pc:picChg chg="add mod">
          <ac:chgData name="Alicia Grega" userId="b38d7653046671b7" providerId="LiveId" clId="{9D190046-4F81-4E75-AE26-9B29D7A57A03}" dt="2021-11-17T12:20:31.386" v="1958" actId="26606"/>
          <ac:picMkLst>
            <pc:docMk/>
            <pc:sldMk cId="4289594500" sldId="344"/>
            <ac:picMk id="5" creationId="{95B985FA-521A-4478-8E50-FDDEA262EB2B}"/>
          </ac:picMkLst>
        </pc:picChg>
      </pc:sldChg>
      <pc:sldChg chg="addSp delSp modSp new mod">
        <pc:chgData name="Alicia Grega" userId="b38d7653046671b7" providerId="LiveId" clId="{9D190046-4F81-4E75-AE26-9B29D7A57A03}" dt="2021-11-17T14:13:14.866" v="2254" actId="20577"/>
        <pc:sldMkLst>
          <pc:docMk/>
          <pc:sldMk cId="3466748260" sldId="345"/>
        </pc:sldMkLst>
        <pc:spChg chg="del">
          <ac:chgData name="Alicia Grega" userId="b38d7653046671b7" providerId="LiveId" clId="{9D190046-4F81-4E75-AE26-9B29D7A57A03}" dt="2021-11-17T12:21:14.915" v="1963" actId="26606"/>
          <ac:spMkLst>
            <pc:docMk/>
            <pc:sldMk cId="3466748260" sldId="345"/>
            <ac:spMk id="2" creationId="{F3996D92-12B2-4B1C-ADF7-0212E3CD7BD7}"/>
          </ac:spMkLst>
        </pc:spChg>
        <pc:spChg chg="del">
          <ac:chgData name="Alicia Grega" userId="b38d7653046671b7" providerId="LiveId" clId="{9D190046-4F81-4E75-AE26-9B29D7A57A03}" dt="2021-11-17T12:21:09.601" v="1960" actId="931"/>
          <ac:spMkLst>
            <pc:docMk/>
            <pc:sldMk cId="3466748260" sldId="345"/>
            <ac:spMk id="3" creationId="{09EFA012-F540-4C54-99B5-DB8360004332}"/>
          </ac:spMkLst>
        </pc:spChg>
        <pc:spChg chg="add mod">
          <ac:chgData name="Alicia Grega" userId="b38d7653046671b7" providerId="LiveId" clId="{9D190046-4F81-4E75-AE26-9B29D7A57A03}" dt="2021-11-17T14:13:14.866" v="2254" actId="20577"/>
          <ac:spMkLst>
            <pc:docMk/>
            <pc:sldMk cId="3466748260" sldId="345"/>
            <ac:spMk id="3" creationId="{7058A564-BCEC-4BB0-9D83-CFE41531D45F}"/>
          </ac:spMkLst>
        </pc:spChg>
        <pc:picChg chg="add mod">
          <ac:chgData name="Alicia Grega" userId="b38d7653046671b7" providerId="LiveId" clId="{9D190046-4F81-4E75-AE26-9B29D7A57A03}" dt="2021-11-17T12:21:14.915" v="1963" actId="26606"/>
          <ac:picMkLst>
            <pc:docMk/>
            <pc:sldMk cId="3466748260" sldId="345"/>
            <ac:picMk id="5" creationId="{D5B7EABE-9435-4D70-B790-0C8109B0BD68}"/>
          </ac:picMkLst>
        </pc:picChg>
      </pc:sldChg>
      <pc:sldChg chg="addSp delSp modSp new del mod ord">
        <pc:chgData name="Alicia Grega" userId="b38d7653046671b7" providerId="LiveId" clId="{9D190046-4F81-4E75-AE26-9B29D7A57A03}" dt="2021-11-17T14:21:51.986" v="2524" actId="47"/>
        <pc:sldMkLst>
          <pc:docMk/>
          <pc:sldMk cId="3835306243" sldId="346"/>
        </pc:sldMkLst>
        <pc:spChg chg="del">
          <ac:chgData name="Alicia Grega" userId="b38d7653046671b7" providerId="LiveId" clId="{9D190046-4F81-4E75-AE26-9B29D7A57A03}" dt="2021-11-17T14:21:39.822" v="2523" actId="26606"/>
          <ac:spMkLst>
            <pc:docMk/>
            <pc:sldMk cId="3835306243" sldId="346"/>
            <ac:spMk id="2" creationId="{591D44CC-5F54-4858-ACFA-FAE0D59F79CF}"/>
          </ac:spMkLst>
        </pc:spChg>
        <pc:spChg chg="del">
          <ac:chgData name="Alicia Grega" userId="b38d7653046671b7" providerId="LiveId" clId="{9D190046-4F81-4E75-AE26-9B29D7A57A03}" dt="2021-11-17T14:21:22.664" v="2520" actId="931"/>
          <ac:spMkLst>
            <pc:docMk/>
            <pc:sldMk cId="3835306243" sldId="346"/>
            <ac:spMk id="3" creationId="{251DD93B-EA61-4515-A039-D9B1DB0FE10D}"/>
          </ac:spMkLst>
        </pc:spChg>
        <pc:picChg chg="add mod">
          <ac:chgData name="Alicia Grega" userId="b38d7653046671b7" providerId="LiveId" clId="{9D190046-4F81-4E75-AE26-9B29D7A57A03}" dt="2021-11-17T14:21:39.822" v="2523" actId="26606"/>
          <ac:picMkLst>
            <pc:docMk/>
            <pc:sldMk cId="3835306243" sldId="346"/>
            <ac:picMk id="5" creationId="{C8210106-6390-4F07-900C-AEC28E497AAC}"/>
          </ac:picMkLst>
        </pc:picChg>
      </pc:sldChg>
      <pc:sldChg chg="addSp delSp modSp new mod">
        <pc:chgData name="Alicia Grega" userId="b38d7653046671b7" providerId="LiveId" clId="{9D190046-4F81-4E75-AE26-9B29D7A57A03}" dt="2021-11-17T14:16:26.003" v="2365" actId="20577"/>
        <pc:sldMkLst>
          <pc:docMk/>
          <pc:sldMk cId="4133353169" sldId="347"/>
        </pc:sldMkLst>
        <pc:spChg chg="del">
          <ac:chgData name="Alicia Grega" userId="b38d7653046671b7" providerId="LiveId" clId="{9D190046-4F81-4E75-AE26-9B29D7A57A03}" dt="2021-11-17T14:14:23.145" v="2262" actId="26606"/>
          <ac:spMkLst>
            <pc:docMk/>
            <pc:sldMk cId="4133353169" sldId="347"/>
            <ac:spMk id="2" creationId="{7869A008-CEA3-4125-ADBD-FA535BC5D69F}"/>
          </ac:spMkLst>
        </pc:spChg>
        <pc:spChg chg="del">
          <ac:chgData name="Alicia Grega" userId="b38d7653046671b7" providerId="LiveId" clId="{9D190046-4F81-4E75-AE26-9B29D7A57A03}" dt="2021-11-17T14:14:17.358" v="2260" actId="931"/>
          <ac:spMkLst>
            <pc:docMk/>
            <pc:sldMk cId="4133353169" sldId="347"/>
            <ac:spMk id="3" creationId="{064EEA0F-22CE-492B-9EBE-2F2BDEA00029}"/>
          </ac:spMkLst>
        </pc:spChg>
        <pc:spChg chg="add mod">
          <ac:chgData name="Alicia Grega" userId="b38d7653046671b7" providerId="LiveId" clId="{9D190046-4F81-4E75-AE26-9B29D7A57A03}" dt="2021-11-17T14:16:26.003" v="2365" actId="20577"/>
          <ac:spMkLst>
            <pc:docMk/>
            <pc:sldMk cId="4133353169" sldId="347"/>
            <ac:spMk id="6" creationId="{BC4ABB77-0E08-473D-8D7B-FC2CBF8BBE5E}"/>
          </ac:spMkLst>
        </pc:spChg>
        <pc:picChg chg="add mod">
          <ac:chgData name="Alicia Grega" userId="b38d7653046671b7" providerId="LiveId" clId="{9D190046-4F81-4E75-AE26-9B29D7A57A03}" dt="2021-11-17T14:14:23.145" v="2262" actId="26606"/>
          <ac:picMkLst>
            <pc:docMk/>
            <pc:sldMk cId="4133353169" sldId="347"/>
            <ac:picMk id="5" creationId="{29F25F4E-6C3D-47A9-9FB7-5D2F876A0FF5}"/>
          </ac:picMkLst>
        </pc:picChg>
      </pc:sldChg>
      <pc:sldChg chg="addSp delSp modSp new mod ord">
        <pc:chgData name="Alicia Grega" userId="b38d7653046671b7" providerId="LiveId" clId="{9D190046-4F81-4E75-AE26-9B29D7A57A03}" dt="2021-11-17T14:17:32.748" v="2398"/>
        <pc:sldMkLst>
          <pc:docMk/>
          <pc:sldMk cId="3780165162" sldId="348"/>
        </pc:sldMkLst>
        <pc:spChg chg="del">
          <ac:chgData name="Alicia Grega" userId="b38d7653046671b7" providerId="LiveId" clId="{9D190046-4F81-4E75-AE26-9B29D7A57A03}" dt="2021-11-17T14:15:03.609" v="2267" actId="26606"/>
          <ac:spMkLst>
            <pc:docMk/>
            <pc:sldMk cId="3780165162" sldId="348"/>
            <ac:spMk id="2" creationId="{C0FE6151-E28F-47B5-B49D-061325B91C83}"/>
          </ac:spMkLst>
        </pc:spChg>
        <pc:spChg chg="del">
          <ac:chgData name="Alicia Grega" userId="b38d7653046671b7" providerId="LiveId" clId="{9D190046-4F81-4E75-AE26-9B29D7A57A03}" dt="2021-11-17T14:14:58.995" v="2264" actId="931"/>
          <ac:spMkLst>
            <pc:docMk/>
            <pc:sldMk cId="3780165162" sldId="348"/>
            <ac:spMk id="3" creationId="{5AE846B3-6168-4F60-8166-CF3B5F164509}"/>
          </ac:spMkLst>
        </pc:spChg>
        <pc:spChg chg="add mod">
          <ac:chgData name="Alicia Grega" userId="b38d7653046671b7" providerId="LiveId" clId="{9D190046-4F81-4E75-AE26-9B29D7A57A03}" dt="2021-11-17T14:16:12.168" v="2319" actId="20577"/>
          <ac:spMkLst>
            <pc:docMk/>
            <pc:sldMk cId="3780165162" sldId="348"/>
            <ac:spMk id="6" creationId="{CA730F74-16CE-4749-A842-71DF979888E8}"/>
          </ac:spMkLst>
        </pc:spChg>
        <pc:picChg chg="add mod">
          <ac:chgData name="Alicia Grega" userId="b38d7653046671b7" providerId="LiveId" clId="{9D190046-4F81-4E75-AE26-9B29D7A57A03}" dt="2021-11-17T14:15:03.609" v="2267" actId="26606"/>
          <ac:picMkLst>
            <pc:docMk/>
            <pc:sldMk cId="3780165162" sldId="348"/>
            <ac:picMk id="5" creationId="{6589D72A-BA4D-419D-80DB-88B804685A5C}"/>
          </ac:picMkLst>
        </pc:picChg>
      </pc:sldChg>
      <pc:sldChg chg="addSp delSp modSp new mod">
        <pc:chgData name="Alicia Grega" userId="b38d7653046671b7" providerId="LiveId" clId="{9D190046-4F81-4E75-AE26-9B29D7A57A03}" dt="2021-11-17T14:17:22.950" v="2394" actId="20577"/>
        <pc:sldMkLst>
          <pc:docMk/>
          <pc:sldMk cId="3048384582" sldId="349"/>
        </pc:sldMkLst>
        <pc:spChg chg="del">
          <ac:chgData name="Alicia Grega" userId="b38d7653046671b7" providerId="LiveId" clId="{9D190046-4F81-4E75-AE26-9B29D7A57A03}" dt="2021-11-17T14:15:36.052" v="2272" actId="26606"/>
          <ac:spMkLst>
            <pc:docMk/>
            <pc:sldMk cId="3048384582" sldId="349"/>
            <ac:spMk id="2" creationId="{E0ED2139-BE3E-4620-9FBF-AEBD4EDA839C}"/>
          </ac:spMkLst>
        </pc:spChg>
        <pc:spChg chg="del">
          <ac:chgData name="Alicia Grega" userId="b38d7653046671b7" providerId="LiveId" clId="{9D190046-4F81-4E75-AE26-9B29D7A57A03}" dt="2021-11-17T14:15:30.636" v="2269" actId="931"/>
          <ac:spMkLst>
            <pc:docMk/>
            <pc:sldMk cId="3048384582" sldId="349"/>
            <ac:spMk id="3" creationId="{4F94AE52-5361-4101-8787-7ABC209D33FF}"/>
          </ac:spMkLst>
        </pc:spChg>
        <pc:spChg chg="add mod">
          <ac:chgData name="Alicia Grega" userId="b38d7653046671b7" providerId="LiveId" clId="{9D190046-4F81-4E75-AE26-9B29D7A57A03}" dt="2021-11-17T14:17:22.950" v="2394" actId="20577"/>
          <ac:spMkLst>
            <pc:docMk/>
            <pc:sldMk cId="3048384582" sldId="349"/>
            <ac:spMk id="6" creationId="{FA4A7A7E-BABC-4ECD-849A-E2DF6A1EFCE5}"/>
          </ac:spMkLst>
        </pc:spChg>
        <pc:picChg chg="add mod">
          <ac:chgData name="Alicia Grega" userId="b38d7653046671b7" providerId="LiveId" clId="{9D190046-4F81-4E75-AE26-9B29D7A57A03}" dt="2021-11-17T14:15:36.052" v="2272" actId="26606"/>
          <ac:picMkLst>
            <pc:docMk/>
            <pc:sldMk cId="3048384582" sldId="349"/>
            <ac:picMk id="5" creationId="{BDFD322A-4B28-4F9E-ABCC-D225B43CAC1D}"/>
          </ac:picMkLst>
        </pc:picChg>
      </pc:sldChg>
      <pc:sldChg chg="addSp delSp modSp new mod ord">
        <pc:chgData name="Alicia Grega" userId="b38d7653046671b7" providerId="LiveId" clId="{9D190046-4F81-4E75-AE26-9B29D7A57A03}" dt="2021-11-17T14:17:26.325" v="2396"/>
        <pc:sldMkLst>
          <pc:docMk/>
          <pc:sldMk cId="3986731916" sldId="350"/>
        </pc:sldMkLst>
        <pc:spChg chg="add del">
          <ac:chgData name="Alicia Grega" userId="b38d7653046671b7" providerId="LiveId" clId="{9D190046-4F81-4E75-AE26-9B29D7A57A03}" dt="2021-11-17T14:17:07.846" v="2376" actId="26606"/>
          <ac:spMkLst>
            <pc:docMk/>
            <pc:sldMk cId="3986731916" sldId="350"/>
            <ac:spMk id="2" creationId="{21178E60-6558-4E4F-89B9-227695C69CEC}"/>
          </ac:spMkLst>
        </pc:spChg>
        <pc:spChg chg="del">
          <ac:chgData name="Alicia Grega" userId="b38d7653046671b7" providerId="LiveId" clId="{9D190046-4F81-4E75-AE26-9B29D7A57A03}" dt="2021-11-17T14:16:52.069" v="2369" actId="931"/>
          <ac:spMkLst>
            <pc:docMk/>
            <pc:sldMk cId="3986731916" sldId="350"/>
            <ac:spMk id="3" creationId="{45F60AC4-6726-428C-9CF1-485053A82593}"/>
          </ac:spMkLst>
        </pc:spChg>
        <pc:spChg chg="add mod">
          <ac:chgData name="Alicia Grega" userId="b38d7653046671b7" providerId="LiveId" clId="{9D190046-4F81-4E75-AE26-9B29D7A57A03}" dt="2021-11-17T14:17:16.862" v="2393" actId="20577"/>
          <ac:spMkLst>
            <pc:docMk/>
            <pc:sldMk cId="3986731916" sldId="350"/>
            <ac:spMk id="6" creationId="{63029B87-9CFC-47C7-84F8-7EF877E0CE61}"/>
          </ac:spMkLst>
        </pc:spChg>
        <pc:picChg chg="add mod">
          <ac:chgData name="Alicia Grega" userId="b38d7653046671b7" providerId="LiveId" clId="{9D190046-4F81-4E75-AE26-9B29D7A57A03}" dt="2021-11-17T14:17:07.846" v="2376" actId="26606"/>
          <ac:picMkLst>
            <pc:docMk/>
            <pc:sldMk cId="3986731916" sldId="350"/>
            <ac:picMk id="5" creationId="{70E8256A-C5FB-470B-98BB-CC497B3E2364}"/>
          </ac:picMkLst>
        </pc:picChg>
      </pc:sldChg>
      <pc:sldChg chg="addSp delSp modSp new mod">
        <pc:chgData name="Alicia Grega" userId="b38d7653046671b7" providerId="LiveId" clId="{9D190046-4F81-4E75-AE26-9B29D7A57A03}" dt="2021-11-17T14:19:07.045" v="2458" actId="20577"/>
        <pc:sldMkLst>
          <pc:docMk/>
          <pc:sldMk cId="4041879296" sldId="351"/>
        </pc:sldMkLst>
        <pc:spChg chg="del">
          <ac:chgData name="Alicia Grega" userId="b38d7653046671b7" providerId="LiveId" clId="{9D190046-4F81-4E75-AE26-9B29D7A57A03}" dt="2021-11-17T14:18:11.300" v="2400" actId="26606"/>
          <ac:spMkLst>
            <pc:docMk/>
            <pc:sldMk cId="4041879296" sldId="351"/>
            <ac:spMk id="2" creationId="{7993367A-9A84-4354-8874-985E37BF23BC}"/>
          </ac:spMkLst>
        </pc:spChg>
        <pc:spChg chg="del">
          <ac:chgData name="Alicia Grega" userId="b38d7653046671b7" providerId="LiveId" clId="{9D190046-4F81-4E75-AE26-9B29D7A57A03}" dt="2021-11-17T14:18:06.319" v="2399" actId="931"/>
          <ac:spMkLst>
            <pc:docMk/>
            <pc:sldMk cId="4041879296" sldId="351"/>
            <ac:spMk id="3" creationId="{66E76DD5-22EB-4637-9BE0-C9315EDDD2A5}"/>
          </ac:spMkLst>
        </pc:spChg>
        <pc:spChg chg="add mod">
          <ac:chgData name="Alicia Grega" userId="b38d7653046671b7" providerId="LiveId" clId="{9D190046-4F81-4E75-AE26-9B29D7A57A03}" dt="2021-11-17T14:19:07.045" v="2458" actId="20577"/>
          <ac:spMkLst>
            <pc:docMk/>
            <pc:sldMk cId="4041879296" sldId="351"/>
            <ac:spMk id="6" creationId="{D56FCF13-D9D1-45F5-BD37-1966B2706C20}"/>
          </ac:spMkLst>
        </pc:spChg>
        <pc:picChg chg="add mod">
          <ac:chgData name="Alicia Grega" userId="b38d7653046671b7" providerId="LiveId" clId="{9D190046-4F81-4E75-AE26-9B29D7A57A03}" dt="2021-11-17T14:18:11.381" v="2402" actId="962"/>
          <ac:picMkLst>
            <pc:docMk/>
            <pc:sldMk cId="4041879296" sldId="351"/>
            <ac:picMk id="5" creationId="{4498084B-9A20-49FC-8694-CAD32CF8797C}"/>
          </ac:picMkLst>
        </pc:picChg>
      </pc:sldChg>
      <pc:sldChg chg="addSp delSp modSp new mod ord modClrScheme chgLayout">
        <pc:chgData name="Alicia Grega" userId="b38d7653046671b7" providerId="LiveId" clId="{9D190046-4F81-4E75-AE26-9B29D7A57A03}" dt="2021-11-17T14:23:40.864" v="2574"/>
        <pc:sldMkLst>
          <pc:docMk/>
          <pc:sldMk cId="1205977791" sldId="352"/>
        </pc:sldMkLst>
        <pc:spChg chg="add del">
          <ac:chgData name="Alicia Grega" userId="b38d7653046671b7" providerId="LiveId" clId="{9D190046-4F81-4E75-AE26-9B29D7A57A03}" dt="2021-11-17T14:20:28.441" v="2494" actId="26606"/>
          <ac:spMkLst>
            <pc:docMk/>
            <pc:sldMk cId="1205977791" sldId="352"/>
            <ac:spMk id="2" creationId="{FADDE055-5D0E-4BE5-8937-E5DE830D9311}"/>
          </ac:spMkLst>
        </pc:spChg>
        <pc:spChg chg="del">
          <ac:chgData name="Alicia Grega" userId="b38d7653046671b7" providerId="LiveId" clId="{9D190046-4F81-4E75-AE26-9B29D7A57A03}" dt="2021-11-17T14:20:12.551" v="2489" actId="931"/>
          <ac:spMkLst>
            <pc:docMk/>
            <pc:sldMk cId="1205977791" sldId="352"/>
            <ac:spMk id="3" creationId="{9629E8A9-1A1F-4FB7-8AE6-59F750C12A8E}"/>
          </ac:spMkLst>
        </pc:spChg>
        <pc:spChg chg="add mod">
          <ac:chgData name="Alicia Grega" userId="b38d7653046671b7" providerId="LiveId" clId="{9D190046-4F81-4E75-AE26-9B29D7A57A03}" dt="2021-11-17T14:20:42.065" v="2515" actId="5793"/>
          <ac:spMkLst>
            <pc:docMk/>
            <pc:sldMk cId="1205977791" sldId="352"/>
            <ac:spMk id="10" creationId="{2620C69A-43E0-4F74-B56C-14D528097353}"/>
          </ac:spMkLst>
        </pc:spChg>
        <pc:picChg chg="add mod">
          <ac:chgData name="Alicia Grega" userId="b38d7653046671b7" providerId="LiveId" clId="{9D190046-4F81-4E75-AE26-9B29D7A57A03}" dt="2021-11-17T14:20:28.441" v="2494" actId="26606"/>
          <ac:picMkLst>
            <pc:docMk/>
            <pc:sldMk cId="1205977791" sldId="352"/>
            <ac:picMk id="5" creationId="{62DF15E4-BB20-4A18-8A6C-73393E2344E5}"/>
          </ac:picMkLst>
        </pc:picChg>
      </pc:sldChg>
      <pc:sldChg chg="addSp delSp modSp new mod ord">
        <pc:chgData name="Alicia Grega" userId="b38d7653046671b7" providerId="LiveId" clId="{9D190046-4F81-4E75-AE26-9B29D7A57A03}" dt="2021-11-17T14:20:51.359" v="2517"/>
        <pc:sldMkLst>
          <pc:docMk/>
          <pc:sldMk cId="1689023953" sldId="353"/>
        </pc:sldMkLst>
        <pc:spChg chg="del">
          <ac:chgData name="Alicia Grega" userId="b38d7653046671b7" providerId="LiveId" clId="{9D190046-4F81-4E75-AE26-9B29D7A57A03}" dt="2021-11-17T14:19:40.818" v="2463" actId="26606"/>
          <ac:spMkLst>
            <pc:docMk/>
            <pc:sldMk cId="1689023953" sldId="353"/>
            <ac:spMk id="2" creationId="{7F1E0EEE-9094-479B-8919-9E6D146A6A32}"/>
          </ac:spMkLst>
        </pc:spChg>
        <pc:spChg chg="del">
          <ac:chgData name="Alicia Grega" userId="b38d7653046671b7" providerId="LiveId" clId="{9D190046-4F81-4E75-AE26-9B29D7A57A03}" dt="2021-11-17T14:19:33.941" v="2460" actId="931"/>
          <ac:spMkLst>
            <pc:docMk/>
            <pc:sldMk cId="1689023953" sldId="353"/>
            <ac:spMk id="3" creationId="{F35A79D5-74DF-41F5-97E4-AFE213B39AB9}"/>
          </ac:spMkLst>
        </pc:spChg>
        <pc:spChg chg="add mod">
          <ac:chgData name="Alicia Grega" userId="b38d7653046671b7" providerId="LiveId" clId="{9D190046-4F81-4E75-AE26-9B29D7A57A03}" dt="2021-11-17T14:19:56.351" v="2488" actId="20577"/>
          <ac:spMkLst>
            <pc:docMk/>
            <pc:sldMk cId="1689023953" sldId="353"/>
            <ac:spMk id="6" creationId="{E3F14B0F-38CF-46B8-B7B2-6515BA1257FF}"/>
          </ac:spMkLst>
        </pc:spChg>
        <pc:picChg chg="add mod">
          <ac:chgData name="Alicia Grega" userId="b38d7653046671b7" providerId="LiveId" clId="{9D190046-4F81-4E75-AE26-9B29D7A57A03}" dt="2021-11-17T14:19:40.818" v="2463" actId="26606"/>
          <ac:picMkLst>
            <pc:docMk/>
            <pc:sldMk cId="1689023953" sldId="353"/>
            <ac:picMk id="5" creationId="{7E52C8E0-73C0-400C-8D93-46A7661A3E1F}"/>
          </ac:picMkLst>
        </pc:picChg>
      </pc:sldChg>
      <pc:sldChg chg="new del">
        <pc:chgData name="Alicia Grega" userId="b38d7653046671b7" providerId="LiveId" clId="{9D190046-4F81-4E75-AE26-9B29D7A57A03}" dt="2021-11-17T14:25:07.202" v="2660" actId="47"/>
        <pc:sldMkLst>
          <pc:docMk/>
          <pc:sldMk cId="1797004037" sldId="354"/>
        </pc:sldMkLst>
      </pc:sldChg>
      <pc:sldChg chg="addSp modSp new mod modClrScheme chgLayout">
        <pc:chgData name="Alicia Grega" userId="b38d7653046671b7" providerId="LiveId" clId="{9D190046-4F81-4E75-AE26-9B29D7A57A03}" dt="2021-11-17T14:26:18.589" v="2702" actId="20577"/>
        <pc:sldMkLst>
          <pc:docMk/>
          <pc:sldMk cId="2550776729" sldId="355"/>
        </pc:sldMkLst>
        <pc:spChg chg="add mod">
          <ac:chgData name="Alicia Grega" userId="b38d7653046671b7" providerId="LiveId" clId="{9D190046-4F81-4E75-AE26-9B29D7A57A03}" dt="2021-11-17T14:26:18.589" v="2702" actId="20577"/>
          <ac:spMkLst>
            <pc:docMk/>
            <pc:sldMk cId="2550776729" sldId="355"/>
            <ac:spMk id="4" creationId="{94CC9334-9936-4339-BBB5-D38E6C64966A}"/>
          </ac:spMkLst>
        </pc:spChg>
        <pc:picChg chg="add mod">
          <ac:chgData name="Alicia Grega" userId="b38d7653046671b7" providerId="LiveId" clId="{9D190046-4F81-4E75-AE26-9B29D7A57A03}" dt="2021-11-17T14:26:01.172" v="2666" actId="26606"/>
          <ac:picMkLst>
            <pc:docMk/>
            <pc:sldMk cId="2550776729" sldId="355"/>
            <ac:picMk id="3" creationId="{F62E47B0-8457-417A-8D19-B834020DAEB9}"/>
          </ac:picMkLst>
        </pc:picChg>
      </pc:sldChg>
      <pc:sldChg chg="addSp delSp modSp new mod">
        <pc:chgData name="Alicia Grega" userId="b38d7653046671b7" providerId="LiveId" clId="{9D190046-4F81-4E75-AE26-9B29D7A57A03}" dt="2021-11-17T14:27:31.579" v="2713"/>
        <pc:sldMkLst>
          <pc:docMk/>
          <pc:sldMk cId="1099469588" sldId="356"/>
        </pc:sldMkLst>
        <pc:spChg chg="del">
          <ac:chgData name="Alicia Grega" userId="b38d7653046671b7" providerId="LiveId" clId="{9D190046-4F81-4E75-AE26-9B29D7A57A03}" dt="2021-11-17T14:27:28.723" v="2712" actId="26606"/>
          <ac:spMkLst>
            <pc:docMk/>
            <pc:sldMk cId="1099469588" sldId="356"/>
            <ac:spMk id="2" creationId="{9A998770-25C6-4923-A1C9-FF7088845049}"/>
          </ac:spMkLst>
        </pc:spChg>
        <pc:spChg chg="add del">
          <ac:chgData name="Alicia Grega" userId="b38d7653046671b7" providerId="LiveId" clId="{9D190046-4F81-4E75-AE26-9B29D7A57A03}" dt="2021-11-17T14:27:24.411" v="2709" actId="931"/>
          <ac:spMkLst>
            <pc:docMk/>
            <pc:sldMk cId="1099469588" sldId="356"/>
            <ac:spMk id="3" creationId="{3233B17F-4951-4DD5-BED0-3A27A03DE965}"/>
          </ac:spMkLst>
        </pc:spChg>
        <pc:spChg chg="add mod">
          <ac:chgData name="Alicia Grega" userId="b38d7653046671b7" providerId="LiveId" clId="{9D190046-4F81-4E75-AE26-9B29D7A57A03}" dt="2021-11-17T14:27:31.579" v="2713"/>
          <ac:spMkLst>
            <pc:docMk/>
            <pc:sldMk cId="1099469588" sldId="356"/>
            <ac:spMk id="8" creationId="{769FA7DC-3521-44C4-A72A-240FD8143601}"/>
          </ac:spMkLst>
        </pc:spChg>
        <pc:picChg chg="add del mod">
          <ac:chgData name="Alicia Grega" userId="b38d7653046671b7" providerId="LiveId" clId="{9D190046-4F81-4E75-AE26-9B29D7A57A03}" dt="2021-11-17T14:27:06.915" v="2708" actId="931"/>
          <ac:picMkLst>
            <pc:docMk/>
            <pc:sldMk cId="1099469588" sldId="356"/>
            <ac:picMk id="5" creationId="{E1DA43A5-7912-43E8-BE9A-AB487E821211}"/>
          </ac:picMkLst>
        </pc:picChg>
        <pc:picChg chg="add mod">
          <ac:chgData name="Alicia Grega" userId="b38d7653046671b7" providerId="LiveId" clId="{9D190046-4F81-4E75-AE26-9B29D7A57A03}" dt="2021-11-17T14:27:28.723" v="2712" actId="26606"/>
          <ac:picMkLst>
            <pc:docMk/>
            <pc:sldMk cId="1099469588" sldId="356"/>
            <ac:picMk id="7" creationId="{CFEF5EEC-F956-4E2A-A404-88CD78330FB6}"/>
          </ac:picMkLst>
        </pc:picChg>
      </pc:sldChg>
      <pc:sldChg chg="new del">
        <pc:chgData name="Alicia Grega" userId="b38d7653046671b7" providerId="LiveId" clId="{9D190046-4F81-4E75-AE26-9B29D7A57A03}" dt="2021-11-17T14:27:55.161" v="2716" actId="47"/>
        <pc:sldMkLst>
          <pc:docMk/>
          <pc:sldMk cId="2666083366" sldId="357"/>
        </pc:sldMkLst>
      </pc:sldChg>
      <pc:sldChg chg="addSp modSp new mod modClrScheme chgLayout">
        <pc:chgData name="Alicia Grega" userId="b38d7653046671b7" providerId="LiveId" clId="{9D190046-4F81-4E75-AE26-9B29D7A57A03}" dt="2021-11-17T14:29:03.335" v="2807" actId="1076"/>
        <pc:sldMkLst>
          <pc:docMk/>
          <pc:sldMk cId="3450809815" sldId="358"/>
        </pc:sldMkLst>
        <pc:spChg chg="add mod">
          <ac:chgData name="Alicia Grega" userId="b38d7653046671b7" providerId="LiveId" clId="{9D190046-4F81-4E75-AE26-9B29D7A57A03}" dt="2021-11-17T14:29:03.335" v="2807" actId="1076"/>
          <ac:spMkLst>
            <pc:docMk/>
            <pc:sldMk cId="3450809815" sldId="358"/>
            <ac:spMk id="4" creationId="{E1EC9E55-A757-4758-833F-955A0C87DD6D}"/>
          </ac:spMkLst>
        </pc:spChg>
        <pc:picChg chg="add mod">
          <ac:chgData name="Alicia Grega" userId="b38d7653046671b7" providerId="LiveId" clId="{9D190046-4F81-4E75-AE26-9B29D7A57A03}" dt="2021-11-17T14:28:25.023" v="2720" actId="26606"/>
          <ac:picMkLst>
            <pc:docMk/>
            <pc:sldMk cId="3450809815" sldId="358"/>
            <ac:picMk id="3" creationId="{325D909B-2B2B-4506-AC1A-AE4D78E1B0A8}"/>
          </ac:picMkLst>
        </pc:picChg>
      </pc:sldChg>
      <pc:sldChg chg="addSp modSp new mod modClrScheme chgLayout">
        <pc:chgData name="Alicia Grega" userId="b38d7653046671b7" providerId="LiveId" clId="{9D190046-4F81-4E75-AE26-9B29D7A57A03}" dt="2021-11-17T14:29:33.854" v="2814" actId="26606"/>
        <pc:sldMkLst>
          <pc:docMk/>
          <pc:sldMk cId="423561095" sldId="359"/>
        </pc:sldMkLst>
        <pc:picChg chg="add mod">
          <ac:chgData name="Alicia Grega" userId="b38d7653046671b7" providerId="LiveId" clId="{9D190046-4F81-4E75-AE26-9B29D7A57A03}" dt="2021-11-17T14:29:33.854" v="2814" actId="26606"/>
          <ac:picMkLst>
            <pc:docMk/>
            <pc:sldMk cId="423561095" sldId="359"/>
            <ac:picMk id="3" creationId="{068A6B47-F046-4056-BFA3-E1B089D64BA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D4126E-A84F-5548-96D9-F9CB7AB892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44266C3-9A7C-EF48-B421-D527A952DF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28AEF85-080C-F740-8DCF-ACEBF6FD84DB}" type="datetimeFigureOut">
              <a:rPr lang="en-US" smtClean="0"/>
              <a:t>11/17/2021</a:t>
            </a:fld>
            <a:endParaRPr lang="en-US"/>
          </a:p>
        </p:txBody>
      </p:sp>
      <p:sp>
        <p:nvSpPr>
          <p:cNvPr id="4" name="Footer Placeholder 3">
            <a:extLst>
              <a:ext uri="{FF2B5EF4-FFF2-40B4-BE49-F238E27FC236}">
                <a16:creationId xmlns:a16="http://schemas.microsoft.com/office/drawing/2014/main" id="{AF5B4653-7B61-8C4D-B393-86CFD63050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DE4E615-5EAE-D24B-991F-6AAF155D38D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8726B6-83F6-164C-8615-D21CFEFF46C2}" type="slidenum">
              <a:rPr lang="en-US" smtClean="0"/>
              <a:t>‹#›</a:t>
            </a:fld>
            <a:endParaRPr lang="en-US"/>
          </a:p>
        </p:txBody>
      </p:sp>
    </p:spTree>
    <p:extLst>
      <p:ext uri="{BB962C8B-B14F-4D97-AF65-F5344CB8AC3E}">
        <p14:creationId xmlns:p14="http://schemas.microsoft.com/office/powerpoint/2010/main" val="152638104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1043D-E0A1-B548-A4A3-03558271AA24}"/>
              </a:ext>
            </a:extLst>
          </p:cNvPr>
          <p:cNvSpPr>
            <a:spLocks noGrp="1"/>
          </p:cNvSpPr>
          <p:nvPr>
            <p:ph type="ctrTitle" hasCustomPrompt="1"/>
          </p:nvPr>
        </p:nvSpPr>
        <p:spPr>
          <a:xfrm>
            <a:off x="1524000" y="1122363"/>
            <a:ext cx="9144000" cy="2387600"/>
          </a:xfrm>
          <a:prstGeom prst="rect">
            <a:avLst/>
          </a:prstGeom>
        </p:spPr>
        <p:txBody>
          <a:bodyPr anchor="b"/>
          <a:lstStyle>
            <a:lvl1pPr algn="ctr">
              <a:defRPr sz="4800" b="1" i="0" baseline="0">
                <a:solidFill>
                  <a:srgbClr val="F99520"/>
                </a:solidFill>
                <a:latin typeface="Aller" panose="020B0603020203020204" pitchFamily="34" charset="77"/>
              </a:defRPr>
            </a:lvl1pPr>
          </a:lstStyle>
          <a:p>
            <a:r>
              <a:rPr lang="en-US" dirty="0"/>
              <a:t>Title</a:t>
            </a:r>
          </a:p>
        </p:txBody>
      </p:sp>
      <p:sp>
        <p:nvSpPr>
          <p:cNvPr id="3" name="Subtitle 2">
            <a:extLst>
              <a:ext uri="{FF2B5EF4-FFF2-40B4-BE49-F238E27FC236}">
                <a16:creationId xmlns:a16="http://schemas.microsoft.com/office/drawing/2014/main" id="{769C41B8-D038-864C-91C6-E26243D2ED16}"/>
              </a:ext>
            </a:extLst>
          </p:cNvPr>
          <p:cNvSpPr>
            <a:spLocks noGrp="1"/>
          </p:cNvSpPr>
          <p:nvPr>
            <p:ph type="subTitle" idx="1" hasCustomPrompt="1"/>
          </p:nvPr>
        </p:nvSpPr>
        <p:spPr>
          <a:xfrm>
            <a:off x="1524000" y="3602038"/>
            <a:ext cx="9144000" cy="1655762"/>
          </a:xfrm>
        </p:spPr>
        <p:txBody>
          <a:bodyPr/>
          <a:lstStyle>
            <a:lvl1pPr marL="0" indent="0" algn="ctr">
              <a:buNone/>
              <a:defRPr sz="3000" cap="all" baseline="0">
                <a:solidFill>
                  <a:srgbClr val="094C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3424610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D72D7-5232-1249-BBCC-4FBBA91FB01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6214B8E-8F46-6249-996D-30C9B1385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1232D5-206A-3F48-9D2C-A7D8680329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0709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74364-0DB1-2B48-B3D2-183D418C34C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FC12B1C-9AAC-0149-855E-0D3A411F15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FE1AD4-C83D-294D-9604-226D78C7D9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DAC7B6-5992-B243-8B61-98E3283EB9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9D390D-0AD5-E048-9084-F4F8A29A26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0078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17">
  <p:cSld name="Custom layout 17">
    <p:bg>
      <p:bgPr>
        <a:solidFill>
          <a:srgbClr val="FFFFFF"/>
        </a:solidFill>
        <a:effectLst/>
      </p:bgPr>
    </p:bg>
    <p:spTree>
      <p:nvGrpSpPr>
        <p:cNvPr id="1" name="Shape 157"/>
        <p:cNvGrpSpPr/>
        <p:nvPr/>
      </p:nvGrpSpPr>
      <p:grpSpPr>
        <a:xfrm>
          <a:off x="0" y="0"/>
          <a:ext cx="0" cy="0"/>
          <a:chOff x="0" y="0"/>
          <a:chExt cx="0" cy="0"/>
        </a:xfrm>
      </p:grpSpPr>
      <p:sp>
        <p:nvSpPr>
          <p:cNvPr id="158" name="Google Shape;158;p30"/>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0"/>
          <p:cNvSpPr txBox="1">
            <a:spLocks noGrp="1"/>
          </p:cNvSpPr>
          <p:nvPr>
            <p:ph type="title"/>
          </p:nvPr>
        </p:nvSpPr>
        <p:spPr>
          <a:xfrm rot="-5400000">
            <a:off x="-826967" y="2396667"/>
            <a:ext cx="5418800" cy="2009200"/>
          </a:xfrm>
          <a:prstGeom prst="rect">
            <a:avLst/>
          </a:prstGeom>
          <a:noFill/>
        </p:spPr>
        <p:txBody>
          <a:bodyPr spcFirstLastPara="1" wrap="square" lIns="91425" tIns="91425" rIns="91425" bIns="91425" anchor="b" anchorCtr="0">
            <a:noAutofit/>
          </a:bodyPr>
          <a:lstStyle>
            <a:lvl1pPr lvl="0" algn="r">
              <a:lnSpc>
                <a:spcPct val="100000"/>
              </a:lnSpc>
              <a:spcBef>
                <a:spcPts val="0"/>
              </a:spcBef>
              <a:spcAft>
                <a:spcPts val="0"/>
              </a:spcAft>
              <a:buClr>
                <a:schemeClr val="dk1"/>
              </a:buClr>
              <a:buSzPts val="4800"/>
              <a:buNone/>
              <a:defRPr sz="6400" b="1">
                <a:solidFill>
                  <a:schemeClr val="dk1"/>
                </a:solidFill>
              </a:defRPr>
            </a:lvl1pPr>
            <a:lvl2pPr lvl="1" algn="r">
              <a:lnSpc>
                <a:spcPct val="100000"/>
              </a:lnSpc>
              <a:spcBef>
                <a:spcPts val="0"/>
              </a:spcBef>
              <a:spcAft>
                <a:spcPts val="0"/>
              </a:spcAft>
              <a:buClr>
                <a:schemeClr val="dk1"/>
              </a:buClr>
              <a:buSzPts val="4800"/>
              <a:buNone/>
              <a:defRPr sz="6400" b="1">
                <a:solidFill>
                  <a:schemeClr val="dk1"/>
                </a:solidFill>
              </a:defRPr>
            </a:lvl2pPr>
            <a:lvl3pPr lvl="2" algn="r">
              <a:lnSpc>
                <a:spcPct val="100000"/>
              </a:lnSpc>
              <a:spcBef>
                <a:spcPts val="0"/>
              </a:spcBef>
              <a:spcAft>
                <a:spcPts val="0"/>
              </a:spcAft>
              <a:buClr>
                <a:schemeClr val="dk1"/>
              </a:buClr>
              <a:buSzPts val="4800"/>
              <a:buNone/>
              <a:defRPr sz="6400" b="1">
                <a:solidFill>
                  <a:schemeClr val="dk1"/>
                </a:solidFill>
              </a:defRPr>
            </a:lvl3pPr>
            <a:lvl4pPr lvl="3" algn="r">
              <a:lnSpc>
                <a:spcPct val="100000"/>
              </a:lnSpc>
              <a:spcBef>
                <a:spcPts val="0"/>
              </a:spcBef>
              <a:spcAft>
                <a:spcPts val="0"/>
              </a:spcAft>
              <a:buClr>
                <a:schemeClr val="dk1"/>
              </a:buClr>
              <a:buSzPts val="4800"/>
              <a:buNone/>
              <a:defRPr sz="6400" b="1">
                <a:solidFill>
                  <a:schemeClr val="dk1"/>
                </a:solidFill>
              </a:defRPr>
            </a:lvl4pPr>
            <a:lvl5pPr lvl="4" algn="r">
              <a:lnSpc>
                <a:spcPct val="100000"/>
              </a:lnSpc>
              <a:spcBef>
                <a:spcPts val="0"/>
              </a:spcBef>
              <a:spcAft>
                <a:spcPts val="0"/>
              </a:spcAft>
              <a:buClr>
                <a:schemeClr val="dk1"/>
              </a:buClr>
              <a:buSzPts val="4800"/>
              <a:buNone/>
              <a:defRPr sz="6400" b="1">
                <a:solidFill>
                  <a:schemeClr val="dk1"/>
                </a:solidFill>
              </a:defRPr>
            </a:lvl5pPr>
            <a:lvl6pPr lvl="5" algn="r">
              <a:lnSpc>
                <a:spcPct val="100000"/>
              </a:lnSpc>
              <a:spcBef>
                <a:spcPts val="0"/>
              </a:spcBef>
              <a:spcAft>
                <a:spcPts val="0"/>
              </a:spcAft>
              <a:buClr>
                <a:schemeClr val="dk1"/>
              </a:buClr>
              <a:buSzPts val="4800"/>
              <a:buNone/>
              <a:defRPr sz="6400" b="1">
                <a:solidFill>
                  <a:schemeClr val="dk1"/>
                </a:solidFill>
              </a:defRPr>
            </a:lvl6pPr>
            <a:lvl7pPr lvl="6" algn="r">
              <a:lnSpc>
                <a:spcPct val="100000"/>
              </a:lnSpc>
              <a:spcBef>
                <a:spcPts val="0"/>
              </a:spcBef>
              <a:spcAft>
                <a:spcPts val="0"/>
              </a:spcAft>
              <a:buClr>
                <a:schemeClr val="dk1"/>
              </a:buClr>
              <a:buSzPts val="4800"/>
              <a:buNone/>
              <a:defRPr sz="6400" b="1">
                <a:solidFill>
                  <a:schemeClr val="dk1"/>
                </a:solidFill>
              </a:defRPr>
            </a:lvl7pPr>
            <a:lvl8pPr lvl="7" algn="r">
              <a:lnSpc>
                <a:spcPct val="100000"/>
              </a:lnSpc>
              <a:spcBef>
                <a:spcPts val="0"/>
              </a:spcBef>
              <a:spcAft>
                <a:spcPts val="0"/>
              </a:spcAft>
              <a:buClr>
                <a:schemeClr val="dk1"/>
              </a:buClr>
              <a:buSzPts val="4800"/>
              <a:buNone/>
              <a:defRPr sz="6400" b="1">
                <a:solidFill>
                  <a:schemeClr val="dk1"/>
                </a:solidFill>
              </a:defRPr>
            </a:lvl8pPr>
            <a:lvl9pPr lvl="8" algn="r">
              <a:lnSpc>
                <a:spcPct val="100000"/>
              </a:lnSpc>
              <a:spcBef>
                <a:spcPts val="0"/>
              </a:spcBef>
              <a:spcAft>
                <a:spcPts val="0"/>
              </a:spcAft>
              <a:buClr>
                <a:schemeClr val="dk1"/>
              </a:buClr>
              <a:buSzPts val="4800"/>
              <a:buNone/>
              <a:defRPr sz="6400" b="1">
                <a:solidFill>
                  <a:schemeClr val="dk1"/>
                </a:solidFill>
              </a:defRPr>
            </a:lvl9pPr>
          </a:lstStyle>
          <a:p>
            <a:endParaRPr/>
          </a:p>
        </p:txBody>
      </p:sp>
      <p:sp>
        <p:nvSpPr>
          <p:cNvPr id="160" name="Google Shape;160;p30"/>
          <p:cNvSpPr txBox="1">
            <a:spLocks noGrp="1"/>
          </p:cNvSpPr>
          <p:nvPr>
            <p:ph type="body" idx="1"/>
          </p:nvPr>
        </p:nvSpPr>
        <p:spPr>
          <a:xfrm>
            <a:off x="3468000" y="691833"/>
            <a:ext cx="7884400" cy="5418800"/>
          </a:xfrm>
          <a:prstGeom prst="rect">
            <a:avLst/>
          </a:prstGeom>
          <a:noFill/>
        </p:spPr>
        <p:txBody>
          <a:bodyPr spcFirstLastPara="1" wrap="square" lIns="91425" tIns="91425" rIns="91425" bIns="91425" anchor="t" anchorCtr="0">
            <a:noAutofit/>
          </a:bodyPr>
          <a:lstStyle>
            <a:lvl1pPr marL="609585" lvl="0" indent="-440256" algn="l">
              <a:lnSpc>
                <a:spcPct val="115000"/>
              </a:lnSpc>
              <a:spcBef>
                <a:spcPts val="0"/>
              </a:spcBef>
              <a:spcAft>
                <a:spcPts val="0"/>
              </a:spcAft>
              <a:buClr>
                <a:schemeClr val="dk2"/>
              </a:buClr>
              <a:buSzPts val="1600"/>
              <a:buChar char="●"/>
              <a:defRPr sz="2133">
                <a:solidFill>
                  <a:schemeClr val="dk2"/>
                </a:solidFill>
              </a:defRPr>
            </a:lvl1pPr>
            <a:lvl2pPr marL="1219170" lvl="1" indent="-423323" algn="l">
              <a:lnSpc>
                <a:spcPct val="115000"/>
              </a:lnSpc>
              <a:spcBef>
                <a:spcPts val="2133"/>
              </a:spcBef>
              <a:spcAft>
                <a:spcPts val="0"/>
              </a:spcAft>
              <a:buClr>
                <a:schemeClr val="dk2"/>
              </a:buClr>
              <a:buSzPts val="1400"/>
              <a:buChar char="○"/>
              <a:defRPr sz="1867">
                <a:solidFill>
                  <a:schemeClr val="dk2"/>
                </a:solidFill>
              </a:defRPr>
            </a:lvl2pPr>
            <a:lvl3pPr marL="1828754" lvl="2" indent="-423323" algn="l">
              <a:lnSpc>
                <a:spcPct val="115000"/>
              </a:lnSpc>
              <a:spcBef>
                <a:spcPts val="2133"/>
              </a:spcBef>
              <a:spcAft>
                <a:spcPts val="0"/>
              </a:spcAft>
              <a:buClr>
                <a:schemeClr val="dk2"/>
              </a:buClr>
              <a:buSzPts val="1400"/>
              <a:buChar char="■"/>
              <a:defRPr sz="1867">
                <a:solidFill>
                  <a:schemeClr val="dk2"/>
                </a:solidFill>
              </a:defRPr>
            </a:lvl3pPr>
            <a:lvl4pPr marL="2438339" lvl="3" indent="-423323" algn="l">
              <a:lnSpc>
                <a:spcPct val="115000"/>
              </a:lnSpc>
              <a:spcBef>
                <a:spcPts val="2133"/>
              </a:spcBef>
              <a:spcAft>
                <a:spcPts val="0"/>
              </a:spcAft>
              <a:buClr>
                <a:schemeClr val="dk2"/>
              </a:buClr>
              <a:buSzPts val="1400"/>
              <a:buChar char="●"/>
              <a:defRPr sz="1867">
                <a:solidFill>
                  <a:schemeClr val="dk2"/>
                </a:solidFill>
              </a:defRPr>
            </a:lvl4pPr>
            <a:lvl5pPr marL="3047924" lvl="4" indent="-423323" algn="l">
              <a:lnSpc>
                <a:spcPct val="115000"/>
              </a:lnSpc>
              <a:spcBef>
                <a:spcPts val="2133"/>
              </a:spcBef>
              <a:spcAft>
                <a:spcPts val="0"/>
              </a:spcAft>
              <a:buClr>
                <a:schemeClr val="dk2"/>
              </a:buClr>
              <a:buSzPts val="1400"/>
              <a:buChar char="○"/>
              <a:defRPr sz="1867">
                <a:solidFill>
                  <a:schemeClr val="dk2"/>
                </a:solidFill>
              </a:defRPr>
            </a:lvl5pPr>
            <a:lvl6pPr marL="3657509" lvl="5" indent="-423323" algn="l">
              <a:lnSpc>
                <a:spcPct val="115000"/>
              </a:lnSpc>
              <a:spcBef>
                <a:spcPts val="2133"/>
              </a:spcBef>
              <a:spcAft>
                <a:spcPts val="0"/>
              </a:spcAft>
              <a:buClr>
                <a:schemeClr val="dk2"/>
              </a:buClr>
              <a:buSzPts val="1400"/>
              <a:buChar char="■"/>
              <a:defRPr sz="1867">
                <a:solidFill>
                  <a:schemeClr val="dk2"/>
                </a:solidFill>
              </a:defRPr>
            </a:lvl6pPr>
            <a:lvl7pPr marL="4267093" lvl="6" indent="-423323" algn="l">
              <a:lnSpc>
                <a:spcPct val="115000"/>
              </a:lnSpc>
              <a:spcBef>
                <a:spcPts val="2133"/>
              </a:spcBef>
              <a:spcAft>
                <a:spcPts val="0"/>
              </a:spcAft>
              <a:buClr>
                <a:schemeClr val="dk2"/>
              </a:buClr>
              <a:buSzPts val="1400"/>
              <a:buChar char="●"/>
              <a:defRPr sz="1867">
                <a:solidFill>
                  <a:schemeClr val="dk2"/>
                </a:solidFill>
              </a:defRPr>
            </a:lvl7pPr>
            <a:lvl8pPr marL="4876678" lvl="7" indent="-423323" algn="l">
              <a:lnSpc>
                <a:spcPct val="115000"/>
              </a:lnSpc>
              <a:spcBef>
                <a:spcPts val="2133"/>
              </a:spcBef>
              <a:spcAft>
                <a:spcPts val="0"/>
              </a:spcAft>
              <a:buClr>
                <a:schemeClr val="dk2"/>
              </a:buClr>
              <a:buSzPts val="1400"/>
              <a:buChar char="○"/>
              <a:defRPr sz="1867">
                <a:solidFill>
                  <a:schemeClr val="dk2"/>
                </a:solidFill>
              </a:defRPr>
            </a:lvl8pPr>
            <a:lvl9pPr marL="5486263" lvl="8" indent="-423323" algn="l">
              <a:lnSpc>
                <a:spcPct val="115000"/>
              </a:lnSpc>
              <a:spcBef>
                <a:spcPts val="2133"/>
              </a:spcBef>
              <a:spcAft>
                <a:spcPts val="2133"/>
              </a:spcAft>
              <a:buClr>
                <a:schemeClr val="dk2"/>
              </a:buClr>
              <a:buSzPts val="1400"/>
              <a:buChar char="■"/>
              <a:defRPr sz="1867">
                <a:solidFill>
                  <a:schemeClr val="dk2"/>
                </a:solidFill>
              </a:defRPr>
            </a:lvl9pPr>
          </a:lstStyle>
          <a:p>
            <a:endParaRPr/>
          </a:p>
        </p:txBody>
      </p:sp>
      <p:sp>
        <p:nvSpPr>
          <p:cNvPr id="161" name="Google Shape;161;p30"/>
          <p:cNvSpPr txBox="1">
            <a:spLocks noGrp="1"/>
          </p:cNvSpPr>
          <p:nvPr>
            <p:ph type="sldNum" idx="12"/>
          </p:nvPr>
        </p:nvSpPr>
        <p:spPr>
          <a:xfrm>
            <a:off x="11296611" y="6217623"/>
            <a:ext cx="731600" cy="5248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333">
                <a:solidFill>
                  <a:schemeClr val="dk2"/>
                </a:solidFill>
              </a:defRPr>
            </a:lvl1pPr>
            <a:lvl2pPr lvl="1" algn="r">
              <a:lnSpc>
                <a:spcPct val="100000"/>
              </a:lnSpc>
              <a:spcAft>
                <a:spcPts val="0"/>
              </a:spcAft>
              <a:buNone/>
              <a:defRPr sz="1333">
                <a:solidFill>
                  <a:schemeClr val="dk2"/>
                </a:solidFill>
              </a:defRPr>
            </a:lvl2pPr>
            <a:lvl3pPr lvl="2" algn="r">
              <a:lnSpc>
                <a:spcPct val="100000"/>
              </a:lnSpc>
              <a:spcAft>
                <a:spcPts val="0"/>
              </a:spcAft>
              <a:buNone/>
              <a:defRPr sz="1333">
                <a:solidFill>
                  <a:schemeClr val="dk2"/>
                </a:solidFill>
              </a:defRPr>
            </a:lvl3pPr>
            <a:lvl4pPr lvl="3" algn="r">
              <a:lnSpc>
                <a:spcPct val="100000"/>
              </a:lnSpc>
              <a:spcAft>
                <a:spcPts val="0"/>
              </a:spcAft>
              <a:buNone/>
              <a:defRPr sz="1333">
                <a:solidFill>
                  <a:schemeClr val="dk2"/>
                </a:solidFill>
              </a:defRPr>
            </a:lvl4pPr>
            <a:lvl5pPr lvl="4" algn="r">
              <a:lnSpc>
                <a:spcPct val="100000"/>
              </a:lnSpc>
              <a:spcAft>
                <a:spcPts val="0"/>
              </a:spcAft>
              <a:buNone/>
              <a:defRPr sz="1333">
                <a:solidFill>
                  <a:schemeClr val="dk2"/>
                </a:solidFill>
              </a:defRPr>
            </a:lvl5pPr>
            <a:lvl6pPr lvl="5" algn="r">
              <a:lnSpc>
                <a:spcPct val="100000"/>
              </a:lnSpc>
              <a:spcAft>
                <a:spcPts val="0"/>
              </a:spcAft>
              <a:buNone/>
              <a:defRPr sz="1333">
                <a:solidFill>
                  <a:schemeClr val="dk2"/>
                </a:solidFill>
              </a:defRPr>
            </a:lvl6pPr>
            <a:lvl7pPr lvl="6" algn="r">
              <a:lnSpc>
                <a:spcPct val="100000"/>
              </a:lnSpc>
              <a:spcAft>
                <a:spcPts val="0"/>
              </a:spcAft>
              <a:buNone/>
              <a:defRPr sz="1333">
                <a:solidFill>
                  <a:schemeClr val="dk2"/>
                </a:solidFill>
              </a:defRPr>
            </a:lvl7pPr>
            <a:lvl8pPr lvl="7" algn="r">
              <a:lnSpc>
                <a:spcPct val="100000"/>
              </a:lnSpc>
              <a:spcAft>
                <a:spcPts val="0"/>
              </a:spcAft>
              <a:buNone/>
              <a:defRPr sz="1333">
                <a:solidFill>
                  <a:schemeClr val="dk2"/>
                </a:solidFill>
              </a:defRPr>
            </a:lvl8pPr>
            <a:lvl9pPr lvl="8" algn="r">
              <a:lnSpc>
                <a:spcPct val="100000"/>
              </a:lnSpc>
              <a:spcAft>
                <a:spcPts val="0"/>
              </a:spcAft>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85352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654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6D0601-A0F0-4BA3-8F54-8279E8492B8E}"/>
              </a:ext>
            </a:extLst>
          </p:cNvPr>
          <p:cNvSpPr>
            <a:spLocks noGrp="1"/>
          </p:cNvSpPr>
          <p:nvPr>
            <p:ph type="dt" sz="half" idx="10"/>
          </p:nvPr>
        </p:nvSpPr>
        <p:spPr/>
        <p:txBody>
          <a:bodyPr/>
          <a:lstStyle/>
          <a:p>
            <a:fld id="{2D585854-4E37-4DD0-97E7-FAC4912FD1A0}" type="datetimeFigureOut">
              <a:rPr lang="en-US" smtClean="0"/>
              <a:t>11/17/2021</a:t>
            </a:fld>
            <a:endParaRPr lang="en-US"/>
          </a:p>
        </p:txBody>
      </p:sp>
      <p:sp>
        <p:nvSpPr>
          <p:cNvPr id="3" name="Footer Placeholder 2">
            <a:extLst>
              <a:ext uri="{FF2B5EF4-FFF2-40B4-BE49-F238E27FC236}">
                <a16:creationId xmlns:a16="http://schemas.microsoft.com/office/drawing/2014/main" id="{8166319A-C85B-4BFE-9B99-B9ED682C1A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BBFBCB-74E3-48B0-A389-E315E76330A5}"/>
              </a:ext>
            </a:extLst>
          </p:cNvPr>
          <p:cNvSpPr>
            <a:spLocks noGrp="1"/>
          </p:cNvSpPr>
          <p:nvPr>
            <p:ph type="sldNum" sz="quarter" idx="12"/>
          </p:nvPr>
        </p:nvSpPr>
        <p:spPr/>
        <p:txBody>
          <a:bodyPr/>
          <a:lstStyle/>
          <a:p>
            <a:fld id="{1C64FB81-3909-44A0-B595-9A1EF7472C14}" type="slidenum">
              <a:rPr lang="en-US" smtClean="0"/>
              <a:t>‹#›</a:t>
            </a:fld>
            <a:endParaRPr lang="en-US"/>
          </a:p>
        </p:txBody>
      </p:sp>
    </p:spTree>
    <p:extLst>
      <p:ext uri="{BB962C8B-B14F-4D97-AF65-F5344CB8AC3E}">
        <p14:creationId xmlns:p14="http://schemas.microsoft.com/office/powerpoint/2010/main" val="3181344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alphaModFix amt="8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DFC92-DB86-9C46-897B-0E667E257D17}"/>
              </a:ext>
            </a:extLst>
          </p:cNvPr>
          <p:cNvSpPr>
            <a:spLocks noGrp="1"/>
          </p:cNvSpPr>
          <p:nvPr>
            <p:ph type="title" hasCustomPrompt="1"/>
          </p:nvPr>
        </p:nvSpPr>
        <p:spPr>
          <a:xfrm>
            <a:off x="838200" y="2103437"/>
            <a:ext cx="10515600" cy="1325563"/>
          </a:xfrm>
          <a:prstGeom prst="rect">
            <a:avLst/>
          </a:prstGeom>
        </p:spPr>
        <p:txBody>
          <a:bodyPr anchor="ctr"/>
          <a:lstStyle>
            <a:lvl1pPr algn="ctr">
              <a:defRPr/>
            </a:lvl1pPr>
          </a:lstStyle>
          <a:p>
            <a:r>
              <a:rPr lang="en-US" dirty="0"/>
              <a:t>Title</a:t>
            </a:r>
          </a:p>
        </p:txBody>
      </p:sp>
      <p:sp>
        <p:nvSpPr>
          <p:cNvPr id="4" name="Subtitle 2">
            <a:extLst>
              <a:ext uri="{FF2B5EF4-FFF2-40B4-BE49-F238E27FC236}">
                <a16:creationId xmlns:a16="http://schemas.microsoft.com/office/drawing/2014/main" id="{D2453C8A-59A2-6B43-A227-3902FF8A851A}"/>
              </a:ext>
            </a:extLst>
          </p:cNvPr>
          <p:cNvSpPr>
            <a:spLocks noGrp="1"/>
          </p:cNvSpPr>
          <p:nvPr>
            <p:ph type="subTitle" idx="1" hasCustomPrompt="1"/>
          </p:nvPr>
        </p:nvSpPr>
        <p:spPr>
          <a:xfrm>
            <a:off x="1524000" y="3435431"/>
            <a:ext cx="9144000" cy="1655762"/>
          </a:xfrm>
        </p:spPr>
        <p:txBody>
          <a:bodyPr/>
          <a:lstStyle>
            <a:lvl1pPr marL="0" indent="0" algn="ctr">
              <a:buNone/>
              <a:defRPr sz="3000" cap="all" baseline="0">
                <a:solidFill>
                  <a:srgbClr val="094C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2706659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B50A-E50D-9F4B-AE87-2E06F0FF6EC9}"/>
              </a:ext>
            </a:extLst>
          </p:cNvPr>
          <p:cNvSpPr>
            <a:spLocks noGrp="1"/>
          </p:cNvSpPr>
          <p:nvPr>
            <p:ph type="title"/>
          </p:nvPr>
        </p:nvSpPr>
        <p:spPr>
          <a:xfrm rot="20289105">
            <a:off x="2648626" y="2425256"/>
            <a:ext cx="10515600" cy="1325563"/>
          </a:xfrm>
        </p:spPr>
        <p:txBody>
          <a:bodyPr/>
          <a:lstStyle>
            <a:lvl1pP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B12BF69-809D-E049-8FDF-EDFDCC1F6831}"/>
              </a:ext>
            </a:extLst>
          </p:cNvPr>
          <p:cNvSpPr>
            <a:spLocks noGrp="1"/>
          </p:cNvSpPr>
          <p:nvPr>
            <p:ph type="subTitle" idx="1" hasCustomPrompt="1"/>
          </p:nvPr>
        </p:nvSpPr>
        <p:spPr>
          <a:xfrm rot="20293158">
            <a:off x="3181775" y="3462556"/>
            <a:ext cx="9144000" cy="1655762"/>
          </a:xfrm>
        </p:spPr>
        <p:txBody>
          <a:bodyPr/>
          <a:lstStyle>
            <a:lvl1pPr marL="0" indent="0" algn="l">
              <a:buNone/>
              <a:defRPr sz="3000" cap="all" baseline="0">
                <a:solidFill>
                  <a:srgbClr val="094C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1252551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8BC16-5EAB-2248-9637-20838CC04871}"/>
              </a:ext>
            </a:extLst>
          </p:cNvPr>
          <p:cNvSpPr>
            <a:spLocks noGrp="1"/>
          </p:cNvSpPr>
          <p:nvPr>
            <p:ph type="title"/>
          </p:nvPr>
        </p:nvSpPr>
        <p:spPr>
          <a:xfrm>
            <a:off x="838200" y="2103437"/>
            <a:ext cx="10515600" cy="1325563"/>
          </a:xfrm>
        </p:spPr>
        <p:txBody>
          <a:bodyPr/>
          <a:lstStyle>
            <a:lvl1pPr algn="ctr">
              <a:defRPr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354203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8EC8B-2E9A-834B-AF21-5C7E2159E04E}"/>
              </a:ext>
            </a:extLst>
          </p:cNvPr>
          <p:cNvSpPr>
            <a:spLocks noGrp="1"/>
          </p:cNvSpPr>
          <p:nvPr>
            <p:ph type="title"/>
          </p:nvPr>
        </p:nvSpPr>
        <p:spPr>
          <a:xfrm>
            <a:off x="838200" y="2316767"/>
            <a:ext cx="10515600" cy="1325563"/>
          </a:xfrm>
        </p:spPr>
        <p:txBody>
          <a:bodyPr anchor="ctr"/>
          <a:lstStyle>
            <a:lvl1pPr algn="ctr">
              <a:defRPr/>
            </a:lvl1pPr>
          </a:lstStyle>
          <a:p>
            <a:r>
              <a:rPr lang="en-US"/>
              <a:t>Click to edit Master title style</a:t>
            </a:r>
            <a:endParaRPr lang="en-US" dirty="0"/>
          </a:p>
        </p:txBody>
      </p:sp>
      <p:sp>
        <p:nvSpPr>
          <p:cNvPr id="5" name="Subtitle 2">
            <a:extLst>
              <a:ext uri="{FF2B5EF4-FFF2-40B4-BE49-F238E27FC236}">
                <a16:creationId xmlns:a16="http://schemas.microsoft.com/office/drawing/2014/main" id="{DCFEB61C-B56F-8649-891B-BD83C03B4E0D}"/>
              </a:ext>
            </a:extLst>
          </p:cNvPr>
          <p:cNvSpPr>
            <a:spLocks noGrp="1"/>
          </p:cNvSpPr>
          <p:nvPr>
            <p:ph type="subTitle" idx="1" hasCustomPrompt="1"/>
          </p:nvPr>
        </p:nvSpPr>
        <p:spPr>
          <a:xfrm>
            <a:off x="1524000" y="3642330"/>
            <a:ext cx="9144000" cy="1655762"/>
          </a:xfrm>
        </p:spPr>
        <p:txBody>
          <a:bodyPr/>
          <a:lstStyle>
            <a:lvl1pPr marL="0" indent="0" algn="ctr">
              <a:buNone/>
              <a:defRPr sz="2400" cap="none" baseline="0">
                <a:solidFill>
                  <a:srgbClr val="094C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4240475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8EC8B-2E9A-834B-AF21-5C7E2159E04E}"/>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610968A-EF07-F449-AFEB-7FBA4885ECEF}"/>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992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8EC8B-2E9A-834B-AF21-5C7E2159E04E}"/>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E062F03B-1B9F-2E47-807B-46D7D13FCF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5B02321C-4323-674E-A043-FEAFE21F73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3644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A957B-5E19-E842-B23A-DC2BBA3CD1C1}"/>
              </a:ext>
            </a:extLst>
          </p:cNvPr>
          <p:cNvSpPr>
            <a:spLocks noGrp="1"/>
          </p:cNvSpPr>
          <p:nvPr>
            <p:ph type="title"/>
          </p:nvPr>
        </p:nvSpPr>
        <p:spPr>
          <a:xfrm>
            <a:off x="838200" y="1930399"/>
            <a:ext cx="10515600" cy="1325563"/>
          </a:xfrm>
        </p:spPr>
        <p:txBody>
          <a:bodyPr/>
          <a:lstStyle/>
          <a:p>
            <a:r>
              <a:rPr lang="en-US"/>
              <a:t>Click to edit Master title style</a:t>
            </a:r>
            <a:endParaRPr lang="en-US" dirty="0"/>
          </a:p>
        </p:txBody>
      </p:sp>
      <p:sp>
        <p:nvSpPr>
          <p:cNvPr id="3" name="Subtitle 2">
            <a:extLst>
              <a:ext uri="{FF2B5EF4-FFF2-40B4-BE49-F238E27FC236}">
                <a16:creationId xmlns:a16="http://schemas.microsoft.com/office/drawing/2014/main" id="{39AE393B-A2D4-E44E-9337-B35AC495FC73}"/>
              </a:ext>
            </a:extLst>
          </p:cNvPr>
          <p:cNvSpPr>
            <a:spLocks noGrp="1"/>
          </p:cNvSpPr>
          <p:nvPr>
            <p:ph type="subTitle" idx="1" hasCustomPrompt="1"/>
          </p:nvPr>
        </p:nvSpPr>
        <p:spPr>
          <a:xfrm>
            <a:off x="1524000" y="3443180"/>
            <a:ext cx="9144000" cy="1655762"/>
          </a:xfrm>
        </p:spPr>
        <p:txBody>
          <a:bodyPr/>
          <a:lstStyle>
            <a:lvl1pPr marL="0" indent="0" algn="ctr">
              <a:buNone/>
              <a:defRPr sz="2400" cap="none" baseline="0">
                <a:solidFill>
                  <a:srgbClr val="094C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944239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0B9B5-C545-054B-8080-FA3DC23C05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933258B-F399-CA41-B2C8-B2064EA56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8354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85AA4DA-A436-B045-89C6-9BEF8BEC6C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7">
            <a:extLst>
              <a:ext uri="{FF2B5EF4-FFF2-40B4-BE49-F238E27FC236}">
                <a16:creationId xmlns:a16="http://schemas.microsoft.com/office/drawing/2014/main" id="{C68369B4-4870-BE43-86B2-4A31BE099F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7" name="Picture 6" descr="Logo&#10;&#10;Description automatically generated">
            <a:extLst>
              <a:ext uri="{FF2B5EF4-FFF2-40B4-BE49-F238E27FC236}">
                <a16:creationId xmlns:a16="http://schemas.microsoft.com/office/drawing/2014/main" id="{6986ED12-5562-AE4B-8F93-91D23D15F76E}"/>
              </a:ext>
            </a:extLst>
          </p:cNvPr>
          <p:cNvPicPr>
            <a:picLocks noChangeAspect="1"/>
          </p:cNvPicPr>
          <p:nvPr userDrawn="1"/>
        </p:nvPicPr>
        <p:blipFill>
          <a:blip r:embed="rId17"/>
          <a:stretch>
            <a:fillRect/>
          </a:stretch>
        </p:blipFill>
        <p:spPr>
          <a:xfrm>
            <a:off x="10091526" y="6267172"/>
            <a:ext cx="1911912" cy="368497"/>
          </a:xfrm>
          <a:prstGeom prst="rect">
            <a:avLst/>
          </a:prstGeom>
          <a:effectLst>
            <a:glow>
              <a:schemeClr val="bg1">
                <a:alpha val="0"/>
              </a:schemeClr>
            </a:glow>
            <a:outerShdw blurRad="50800" dist="25400" dir="5400000" algn="ctr" rotWithShape="0">
              <a:srgbClr val="000000">
                <a:alpha val="12000"/>
              </a:srgbClr>
            </a:outerShdw>
          </a:effectLst>
        </p:spPr>
      </p:pic>
      <p:pic>
        <p:nvPicPr>
          <p:cNvPr id="4" name="Picture 3" descr="Logo&#10;&#10;Description automatically generated">
            <a:extLst>
              <a:ext uri="{FF2B5EF4-FFF2-40B4-BE49-F238E27FC236}">
                <a16:creationId xmlns:a16="http://schemas.microsoft.com/office/drawing/2014/main" id="{D5510666-1E29-D74C-BA94-B3D9CE41D475}"/>
              </a:ext>
            </a:extLst>
          </p:cNvPr>
          <p:cNvPicPr>
            <a:picLocks noChangeAspect="1"/>
          </p:cNvPicPr>
          <p:nvPr userDrawn="1"/>
        </p:nvPicPr>
        <p:blipFill>
          <a:blip r:embed="rId18"/>
          <a:stretch>
            <a:fillRect/>
          </a:stretch>
        </p:blipFill>
        <p:spPr>
          <a:xfrm>
            <a:off x="188562" y="6271993"/>
            <a:ext cx="1292772" cy="441763"/>
          </a:xfrm>
          <a:prstGeom prst="rect">
            <a:avLst/>
          </a:prstGeom>
        </p:spPr>
      </p:pic>
    </p:spTree>
    <p:extLst>
      <p:ext uri="{BB962C8B-B14F-4D97-AF65-F5344CB8AC3E}">
        <p14:creationId xmlns:p14="http://schemas.microsoft.com/office/powerpoint/2010/main" val="2097296293"/>
      </p:ext>
    </p:extLst>
  </p:cSld>
  <p:clrMap bg1="lt1" tx1="dk1" bg2="lt2" tx2="dk2" accent1="accent1" accent2="accent2" accent3="accent3" accent4="accent4" accent5="accent5" accent6="accent6" hlink="hlink" folHlink="folHlink"/>
  <p:sldLayoutIdLst>
    <p:sldLayoutId id="2147483697" r:id="rId1"/>
    <p:sldLayoutId id="2147483702" r:id="rId2"/>
    <p:sldLayoutId id="2147483706" r:id="rId3"/>
    <p:sldLayoutId id="2147483709" r:id="rId4"/>
    <p:sldLayoutId id="2147483708" r:id="rId5"/>
    <p:sldLayoutId id="2147483710" r:id="rId6"/>
    <p:sldLayoutId id="2147483711" r:id="rId7"/>
    <p:sldLayoutId id="2147483707" r:id="rId8"/>
    <p:sldLayoutId id="2147483698" r:id="rId9"/>
    <p:sldLayoutId id="2147483700" r:id="rId10"/>
    <p:sldLayoutId id="2147483701" r:id="rId11"/>
    <p:sldLayoutId id="2147483712" r:id="rId12"/>
    <p:sldLayoutId id="2147483713" r:id="rId13"/>
    <p:sldLayoutId id="2147483714" r:id="rId14"/>
  </p:sldLayoutIdLst>
  <p:txStyles>
    <p:titleStyle>
      <a:lvl1pPr algn="l" defTabSz="914400" rtl="0" eaLnBrk="1" latinLnBrk="0" hangingPunct="1">
        <a:lnSpc>
          <a:spcPct val="90000"/>
        </a:lnSpc>
        <a:spcBef>
          <a:spcPct val="0"/>
        </a:spcBef>
        <a:buNone/>
        <a:defRPr sz="4800" b="1" i="0" kern="1200" cap="all" baseline="0">
          <a:solidFill>
            <a:srgbClr val="F99520"/>
          </a:solidFill>
          <a:latin typeface="Aller" panose="020B0603020203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94C80"/>
          </a:solidFill>
          <a:latin typeface="Aller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94C80"/>
          </a:solidFill>
          <a:latin typeface="Aller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94C80"/>
          </a:solidFill>
          <a:latin typeface="Aller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94C80"/>
          </a:solidFill>
          <a:latin typeface="Aller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94C80"/>
          </a:solidFill>
          <a:latin typeface="Aller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14.xml"/><Relationship Id="rId1" Type="http://schemas.openxmlformats.org/officeDocument/2006/relationships/video" Target="https://www.youtube.com/embed/itmPWpddOsg?start=23&amp;feature=oembed"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F44B-3182-43D6-8FBB-B9B175E1312E}"/>
              </a:ext>
            </a:extLst>
          </p:cNvPr>
          <p:cNvSpPr>
            <a:spLocks noGrp="1"/>
          </p:cNvSpPr>
          <p:nvPr>
            <p:ph type="title"/>
          </p:nvPr>
        </p:nvSpPr>
        <p:spPr>
          <a:xfrm rot="20289105">
            <a:off x="2560875" y="1788770"/>
            <a:ext cx="10480505" cy="1978986"/>
          </a:xfrm>
        </p:spPr>
        <p:txBody>
          <a:bodyPr>
            <a:normAutofit/>
          </a:bodyPr>
          <a:lstStyle/>
          <a:p>
            <a:r>
              <a:rPr lang="en-US" sz="7200" dirty="0"/>
              <a:t>W0rld-building</a:t>
            </a:r>
          </a:p>
        </p:txBody>
      </p:sp>
      <p:sp>
        <p:nvSpPr>
          <p:cNvPr id="3" name="Subtitle 2">
            <a:extLst>
              <a:ext uri="{FF2B5EF4-FFF2-40B4-BE49-F238E27FC236}">
                <a16:creationId xmlns:a16="http://schemas.microsoft.com/office/drawing/2014/main" id="{96721E17-CECA-48E6-A61A-5FA96213C684}"/>
              </a:ext>
            </a:extLst>
          </p:cNvPr>
          <p:cNvSpPr>
            <a:spLocks noGrp="1"/>
          </p:cNvSpPr>
          <p:nvPr>
            <p:ph type="subTitle" idx="1"/>
          </p:nvPr>
        </p:nvSpPr>
        <p:spPr>
          <a:xfrm rot="20293158">
            <a:off x="3398755" y="3512951"/>
            <a:ext cx="8324191" cy="961330"/>
          </a:xfrm>
        </p:spPr>
        <p:txBody>
          <a:bodyPr/>
          <a:lstStyle/>
          <a:p>
            <a:r>
              <a:rPr lang="en-US" dirty="0"/>
              <a:t>Real vs. imagined landscapes</a:t>
            </a:r>
          </a:p>
        </p:txBody>
      </p:sp>
      <p:pic>
        <p:nvPicPr>
          <p:cNvPr id="8" name="Picture 7">
            <a:extLst>
              <a:ext uri="{FF2B5EF4-FFF2-40B4-BE49-F238E27FC236}">
                <a16:creationId xmlns:a16="http://schemas.microsoft.com/office/drawing/2014/main" id="{65796ECA-CE2C-4584-983B-F0058AFE6022}"/>
              </a:ext>
            </a:extLst>
          </p:cNvPr>
          <p:cNvPicPr>
            <a:picLocks noChangeAspect="1"/>
          </p:cNvPicPr>
          <p:nvPr/>
        </p:nvPicPr>
        <p:blipFill>
          <a:blip r:embed="rId2"/>
          <a:stretch>
            <a:fillRect/>
          </a:stretch>
        </p:blipFill>
        <p:spPr>
          <a:xfrm>
            <a:off x="865764" y="415491"/>
            <a:ext cx="2905125" cy="2905125"/>
          </a:xfrm>
          <a:prstGeom prst="rect">
            <a:avLst/>
          </a:prstGeom>
        </p:spPr>
      </p:pic>
    </p:spTree>
    <p:extLst>
      <p:ext uri="{BB962C8B-B14F-4D97-AF65-F5344CB8AC3E}">
        <p14:creationId xmlns:p14="http://schemas.microsoft.com/office/powerpoint/2010/main" val="1034513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decorated&#10;&#10;Description automatically generated">
            <a:extLst>
              <a:ext uri="{FF2B5EF4-FFF2-40B4-BE49-F238E27FC236}">
                <a16:creationId xmlns:a16="http://schemas.microsoft.com/office/drawing/2014/main" id="{17B68D0D-4D37-4FB5-90D0-BA21DBE3BFEA}"/>
              </a:ext>
            </a:extLst>
          </p:cNvPr>
          <p:cNvPicPr>
            <a:picLocks noGrp="1" noChangeAspect="1"/>
          </p:cNvPicPr>
          <p:nvPr>
            <p:ph idx="1"/>
          </p:nvPr>
        </p:nvPicPr>
        <p:blipFill rotWithShape="1">
          <a:blip r:embed="rId2"/>
          <a:srcRect t="6035" r="1" b="2763"/>
          <a:stretch/>
        </p:blipFill>
        <p:spPr>
          <a:xfrm>
            <a:off x="120650" y="68263"/>
            <a:ext cx="11950700" cy="6130925"/>
          </a:xfrm>
          <a:noFill/>
        </p:spPr>
      </p:pic>
      <p:sp>
        <p:nvSpPr>
          <p:cNvPr id="3" name="TextBox 2">
            <a:extLst>
              <a:ext uri="{FF2B5EF4-FFF2-40B4-BE49-F238E27FC236}">
                <a16:creationId xmlns:a16="http://schemas.microsoft.com/office/drawing/2014/main" id="{76303D38-9B14-416E-8401-DFFE129FFB5A}"/>
              </a:ext>
            </a:extLst>
          </p:cNvPr>
          <p:cNvSpPr txBox="1"/>
          <p:nvPr/>
        </p:nvSpPr>
        <p:spPr>
          <a:xfrm>
            <a:off x="3073153" y="6338656"/>
            <a:ext cx="6045693" cy="369332"/>
          </a:xfrm>
          <a:prstGeom prst="rect">
            <a:avLst/>
          </a:prstGeom>
          <a:noFill/>
        </p:spPr>
        <p:txBody>
          <a:bodyPr wrap="square" rtlCol="0">
            <a:spAutoFit/>
          </a:bodyPr>
          <a:lstStyle/>
          <a:p>
            <a:pPr algn="ctr"/>
            <a:r>
              <a:rPr lang="en-US" dirty="0"/>
              <a:t>The Batcave</a:t>
            </a:r>
          </a:p>
        </p:txBody>
      </p:sp>
    </p:spTree>
    <p:extLst>
      <p:ext uri="{BB962C8B-B14F-4D97-AF65-F5344CB8AC3E}">
        <p14:creationId xmlns:p14="http://schemas.microsoft.com/office/powerpoint/2010/main" val="2950845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outdoor, city&#10;&#10;Description automatically generated">
            <a:extLst>
              <a:ext uri="{FF2B5EF4-FFF2-40B4-BE49-F238E27FC236}">
                <a16:creationId xmlns:a16="http://schemas.microsoft.com/office/drawing/2014/main" id="{579F5538-DB86-4BFB-B793-04D17236DB8A}"/>
              </a:ext>
            </a:extLst>
          </p:cNvPr>
          <p:cNvPicPr>
            <a:picLocks noGrp="1" noChangeAspect="1"/>
          </p:cNvPicPr>
          <p:nvPr>
            <p:ph idx="1"/>
          </p:nvPr>
        </p:nvPicPr>
        <p:blipFill rotWithShape="1">
          <a:blip r:embed="rId2"/>
          <a:srcRect t="2731" r="1" b="6067"/>
          <a:stretch/>
        </p:blipFill>
        <p:spPr>
          <a:xfrm>
            <a:off x="120650" y="68263"/>
            <a:ext cx="11950700" cy="6130925"/>
          </a:xfrm>
          <a:noFill/>
        </p:spPr>
      </p:pic>
      <p:sp>
        <p:nvSpPr>
          <p:cNvPr id="3" name="TextBox 2">
            <a:extLst>
              <a:ext uri="{FF2B5EF4-FFF2-40B4-BE49-F238E27FC236}">
                <a16:creationId xmlns:a16="http://schemas.microsoft.com/office/drawing/2014/main" id="{6BC0D256-ED65-49DB-AC14-36D64106F2FF}"/>
              </a:ext>
            </a:extLst>
          </p:cNvPr>
          <p:cNvSpPr txBox="1"/>
          <p:nvPr/>
        </p:nvSpPr>
        <p:spPr>
          <a:xfrm>
            <a:off x="3073153" y="6338656"/>
            <a:ext cx="6045693" cy="369332"/>
          </a:xfrm>
          <a:prstGeom prst="rect">
            <a:avLst/>
          </a:prstGeom>
          <a:noFill/>
        </p:spPr>
        <p:txBody>
          <a:bodyPr wrap="square" rtlCol="0">
            <a:spAutoFit/>
          </a:bodyPr>
          <a:lstStyle/>
          <a:p>
            <a:pPr algn="ctr"/>
            <a:r>
              <a:rPr lang="en-US" dirty="0"/>
              <a:t>Batman’s Gotham</a:t>
            </a:r>
          </a:p>
        </p:txBody>
      </p:sp>
    </p:spTree>
    <p:extLst>
      <p:ext uri="{BB962C8B-B14F-4D97-AF65-F5344CB8AC3E}">
        <p14:creationId xmlns:p14="http://schemas.microsoft.com/office/powerpoint/2010/main" val="2124802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28C2C5F8-7ED7-4087-BC1A-72DEE5C9FC08}"/>
              </a:ext>
            </a:extLst>
          </p:cNvPr>
          <p:cNvPicPr>
            <a:picLocks noGrp="1" noChangeAspect="1"/>
          </p:cNvPicPr>
          <p:nvPr>
            <p:ph idx="1"/>
          </p:nvPr>
        </p:nvPicPr>
        <p:blipFill rotWithShape="1">
          <a:blip r:embed="rId2"/>
          <a:srcRect t="8797" r="1" b="1"/>
          <a:stretch/>
        </p:blipFill>
        <p:spPr>
          <a:xfrm>
            <a:off x="120650" y="68263"/>
            <a:ext cx="11950700" cy="6130925"/>
          </a:xfrm>
          <a:noFill/>
        </p:spPr>
      </p:pic>
      <p:sp>
        <p:nvSpPr>
          <p:cNvPr id="3" name="TextBox 2">
            <a:extLst>
              <a:ext uri="{FF2B5EF4-FFF2-40B4-BE49-F238E27FC236}">
                <a16:creationId xmlns:a16="http://schemas.microsoft.com/office/drawing/2014/main" id="{AB833DCA-EEB5-435E-AA68-0F7AA7EC4B64}"/>
              </a:ext>
            </a:extLst>
          </p:cNvPr>
          <p:cNvSpPr txBox="1"/>
          <p:nvPr/>
        </p:nvSpPr>
        <p:spPr>
          <a:xfrm>
            <a:off x="2849417" y="6338656"/>
            <a:ext cx="6045693" cy="369332"/>
          </a:xfrm>
          <a:prstGeom prst="rect">
            <a:avLst/>
          </a:prstGeom>
          <a:noFill/>
        </p:spPr>
        <p:txBody>
          <a:bodyPr wrap="square" rtlCol="0">
            <a:spAutoFit/>
          </a:bodyPr>
          <a:lstStyle/>
          <a:p>
            <a:pPr algn="ctr"/>
            <a:r>
              <a:rPr lang="en-US" dirty="0"/>
              <a:t>The Elizabeth </a:t>
            </a:r>
            <a:r>
              <a:rPr lang="en-US" dirty="0" err="1"/>
              <a:t>Arkham</a:t>
            </a:r>
            <a:r>
              <a:rPr lang="en-US" dirty="0"/>
              <a:t> Asylum for the Criminally Insane</a:t>
            </a:r>
          </a:p>
        </p:txBody>
      </p:sp>
    </p:spTree>
    <p:extLst>
      <p:ext uri="{BB962C8B-B14F-4D97-AF65-F5344CB8AC3E}">
        <p14:creationId xmlns:p14="http://schemas.microsoft.com/office/powerpoint/2010/main" val="1198530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6589D72A-BA4D-419D-80DB-88B804685A5C}"/>
              </a:ext>
            </a:extLst>
          </p:cNvPr>
          <p:cNvPicPr>
            <a:picLocks noGrp="1" noChangeAspect="1"/>
          </p:cNvPicPr>
          <p:nvPr>
            <p:ph idx="1"/>
          </p:nvPr>
        </p:nvPicPr>
        <p:blipFill rotWithShape="1">
          <a:blip r:embed="rId2"/>
          <a:srcRect r="3026" b="1"/>
          <a:stretch/>
        </p:blipFill>
        <p:spPr>
          <a:xfrm>
            <a:off x="120650" y="68263"/>
            <a:ext cx="11950700" cy="6130925"/>
          </a:xfrm>
          <a:noFill/>
        </p:spPr>
      </p:pic>
      <p:sp>
        <p:nvSpPr>
          <p:cNvPr id="6" name="TextBox 5">
            <a:extLst>
              <a:ext uri="{FF2B5EF4-FFF2-40B4-BE49-F238E27FC236}">
                <a16:creationId xmlns:a16="http://schemas.microsoft.com/office/drawing/2014/main" id="{CA730F74-16CE-4749-A842-71DF979888E8}"/>
              </a:ext>
            </a:extLst>
          </p:cNvPr>
          <p:cNvSpPr txBox="1"/>
          <p:nvPr/>
        </p:nvSpPr>
        <p:spPr>
          <a:xfrm>
            <a:off x="3073153" y="6338656"/>
            <a:ext cx="6045693" cy="369332"/>
          </a:xfrm>
          <a:prstGeom prst="rect">
            <a:avLst/>
          </a:prstGeom>
          <a:noFill/>
        </p:spPr>
        <p:txBody>
          <a:bodyPr wrap="square" rtlCol="0">
            <a:spAutoFit/>
          </a:bodyPr>
          <a:lstStyle/>
          <a:p>
            <a:pPr algn="ctr"/>
            <a:r>
              <a:rPr lang="en-US" dirty="0"/>
              <a:t>The Hall of Justice</a:t>
            </a:r>
          </a:p>
        </p:txBody>
      </p:sp>
    </p:spTree>
    <p:extLst>
      <p:ext uri="{BB962C8B-B14F-4D97-AF65-F5344CB8AC3E}">
        <p14:creationId xmlns:p14="http://schemas.microsoft.com/office/powerpoint/2010/main" val="3780165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073AA83C-370A-4D81-9572-15FC30010C17}"/>
              </a:ext>
            </a:extLst>
          </p:cNvPr>
          <p:cNvPicPr>
            <a:picLocks noGrp="1" noChangeAspect="1"/>
          </p:cNvPicPr>
          <p:nvPr>
            <p:ph idx="1"/>
          </p:nvPr>
        </p:nvPicPr>
        <p:blipFill>
          <a:blip r:embed="rId2"/>
          <a:stretch>
            <a:fillRect/>
          </a:stretch>
        </p:blipFill>
        <p:spPr>
          <a:xfrm>
            <a:off x="120650" y="146050"/>
            <a:ext cx="11950700" cy="5975350"/>
          </a:xfrm>
          <a:noFill/>
        </p:spPr>
      </p:pic>
      <p:sp>
        <p:nvSpPr>
          <p:cNvPr id="6" name="TextBox 5">
            <a:extLst>
              <a:ext uri="{FF2B5EF4-FFF2-40B4-BE49-F238E27FC236}">
                <a16:creationId xmlns:a16="http://schemas.microsoft.com/office/drawing/2014/main" id="{E1373666-04C4-4A5B-AA66-EE3517E453E1}"/>
              </a:ext>
            </a:extLst>
          </p:cNvPr>
          <p:cNvSpPr txBox="1"/>
          <p:nvPr/>
        </p:nvSpPr>
        <p:spPr>
          <a:xfrm>
            <a:off x="2468055" y="6342618"/>
            <a:ext cx="7255890" cy="369332"/>
          </a:xfrm>
          <a:prstGeom prst="rect">
            <a:avLst/>
          </a:prstGeom>
          <a:noFill/>
        </p:spPr>
        <p:txBody>
          <a:bodyPr wrap="square" rtlCol="0">
            <a:spAutoFit/>
          </a:bodyPr>
          <a:lstStyle/>
          <a:p>
            <a:pPr algn="ctr"/>
            <a:r>
              <a:rPr lang="en-US" dirty="0"/>
              <a:t>Swamp Thing, Louisiana</a:t>
            </a:r>
          </a:p>
        </p:txBody>
      </p:sp>
    </p:spTree>
    <p:extLst>
      <p:ext uri="{BB962C8B-B14F-4D97-AF65-F5344CB8AC3E}">
        <p14:creationId xmlns:p14="http://schemas.microsoft.com/office/powerpoint/2010/main" val="1598311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95B985FA-521A-4478-8E50-FDDEA262EB2B}"/>
              </a:ext>
            </a:extLst>
          </p:cNvPr>
          <p:cNvPicPr>
            <a:picLocks noGrp="1" noChangeAspect="1"/>
          </p:cNvPicPr>
          <p:nvPr>
            <p:ph idx="1"/>
          </p:nvPr>
        </p:nvPicPr>
        <p:blipFill rotWithShape="1">
          <a:blip r:embed="rId2"/>
          <a:srcRect r="1" b="8798"/>
          <a:stretch/>
        </p:blipFill>
        <p:spPr>
          <a:xfrm>
            <a:off x="120650" y="68263"/>
            <a:ext cx="11950700" cy="6130925"/>
          </a:xfrm>
          <a:noFill/>
        </p:spPr>
      </p:pic>
      <p:sp>
        <p:nvSpPr>
          <p:cNvPr id="6" name="TextBox 5">
            <a:extLst>
              <a:ext uri="{FF2B5EF4-FFF2-40B4-BE49-F238E27FC236}">
                <a16:creationId xmlns:a16="http://schemas.microsoft.com/office/drawing/2014/main" id="{E1142349-A5C1-47FA-A5A8-6DD467ACCD36}"/>
              </a:ext>
            </a:extLst>
          </p:cNvPr>
          <p:cNvSpPr txBox="1"/>
          <p:nvPr/>
        </p:nvSpPr>
        <p:spPr>
          <a:xfrm>
            <a:off x="3073153" y="6338656"/>
            <a:ext cx="6045693" cy="369332"/>
          </a:xfrm>
          <a:prstGeom prst="rect">
            <a:avLst/>
          </a:prstGeom>
          <a:noFill/>
        </p:spPr>
        <p:txBody>
          <a:bodyPr wrap="square" rtlCol="0">
            <a:spAutoFit/>
          </a:bodyPr>
          <a:lstStyle/>
          <a:p>
            <a:pPr algn="ctr"/>
            <a:r>
              <a:rPr lang="en-US" dirty="0"/>
              <a:t>Daily Planet, Metropolis (Superman)</a:t>
            </a:r>
          </a:p>
        </p:txBody>
      </p:sp>
    </p:spTree>
    <p:extLst>
      <p:ext uri="{BB962C8B-B14F-4D97-AF65-F5344CB8AC3E}">
        <p14:creationId xmlns:p14="http://schemas.microsoft.com/office/powerpoint/2010/main" val="4289594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calendar&#10;&#10;Description automatically generated">
            <a:extLst>
              <a:ext uri="{FF2B5EF4-FFF2-40B4-BE49-F238E27FC236}">
                <a16:creationId xmlns:a16="http://schemas.microsoft.com/office/drawing/2014/main" id="{D5B7EABE-9435-4D70-B790-0C8109B0BD68}"/>
              </a:ext>
            </a:extLst>
          </p:cNvPr>
          <p:cNvPicPr>
            <a:picLocks noGrp="1" noChangeAspect="1"/>
          </p:cNvPicPr>
          <p:nvPr>
            <p:ph idx="1"/>
          </p:nvPr>
        </p:nvPicPr>
        <p:blipFill rotWithShape="1">
          <a:blip r:embed="rId2"/>
          <a:srcRect r="1" b="8798"/>
          <a:stretch/>
        </p:blipFill>
        <p:spPr>
          <a:xfrm>
            <a:off x="120650" y="68263"/>
            <a:ext cx="11950700" cy="6130925"/>
          </a:xfrm>
          <a:noFill/>
        </p:spPr>
      </p:pic>
      <p:sp>
        <p:nvSpPr>
          <p:cNvPr id="3" name="TextBox 2">
            <a:extLst>
              <a:ext uri="{FF2B5EF4-FFF2-40B4-BE49-F238E27FC236}">
                <a16:creationId xmlns:a16="http://schemas.microsoft.com/office/drawing/2014/main" id="{7058A564-BCEC-4BB0-9D83-CFE41531D45F}"/>
              </a:ext>
            </a:extLst>
          </p:cNvPr>
          <p:cNvSpPr txBox="1"/>
          <p:nvPr/>
        </p:nvSpPr>
        <p:spPr>
          <a:xfrm>
            <a:off x="3073153" y="6338656"/>
            <a:ext cx="6045693" cy="369332"/>
          </a:xfrm>
          <a:prstGeom prst="rect">
            <a:avLst/>
          </a:prstGeom>
          <a:noFill/>
        </p:spPr>
        <p:txBody>
          <a:bodyPr wrap="square" rtlCol="0">
            <a:spAutoFit/>
          </a:bodyPr>
          <a:lstStyle/>
          <a:p>
            <a:pPr algn="ctr"/>
            <a:r>
              <a:rPr lang="en-US" dirty="0" err="1"/>
              <a:t>Aquaman’s</a:t>
            </a:r>
            <a:r>
              <a:rPr lang="en-US" dirty="0"/>
              <a:t> Atlantis</a:t>
            </a:r>
          </a:p>
        </p:txBody>
      </p:sp>
    </p:spTree>
    <p:extLst>
      <p:ext uri="{BB962C8B-B14F-4D97-AF65-F5344CB8AC3E}">
        <p14:creationId xmlns:p14="http://schemas.microsoft.com/office/powerpoint/2010/main" val="3466748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F62E47B0-8457-417A-8D19-B834020DAEB9}"/>
              </a:ext>
            </a:extLst>
          </p:cNvPr>
          <p:cNvPicPr>
            <a:picLocks noChangeAspect="1"/>
          </p:cNvPicPr>
          <p:nvPr/>
        </p:nvPicPr>
        <p:blipFill rotWithShape="1">
          <a:blip r:embed="rId2"/>
          <a:srcRect t="19432" r="1" b="9316"/>
          <a:stretch/>
        </p:blipFill>
        <p:spPr>
          <a:xfrm>
            <a:off x="120650" y="68263"/>
            <a:ext cx="11950700" cy="6130925"/>
          </a:xfrm>
          <a:prstGeom prst="rect">
            <a:avLst/>
          </a:prstGeom>
          <a:noFill/>
        </p:spPr>
      </p:pic>
      <p:sp>
        <p:nvSpPr>
          <p:cNvPr id="4" name="TextBox 3">
            <a:extLst>
              <a:ext uri="{FF2B5EF4-FFF2-40B4-BE49-F238E27FC236}">
                <a16:creationId xmlns:a16="http://schemas.microsoft.com/office/drawing/2014/main" id="{94CC9334-9936-4339-BBB5-D38E6C64966A}"/>
              </a:ext>
            </a:extLst>
          </p:cNvPr>
          <p:cNvSpPr txBox="1"/>
          <p:nvPr/>
        </p:nvSpPr>
        <p:spPr>
          <a:xfrm>
            <a:off x="3073153" y="6338656"/>
            <a:ext cx="6045693" cy="369332"/>
          </a:xfrm>
          <a:prstGeom prst="rect">
            <a:avLst/>
          </a:prstGeom>
          <a:noFill/>
        </p:spPr>
        <p:txBody>
          <a:bodyPr wrap="square" rtlCol="0">
            <a:spAutoFit/>
          </a:bodyPr>
          <a:lstStyle/>
          <a:p>
            <a:pPr algn="ctr"/>
            <a:r>
              <a:rPr lang="en-US" dirty="0"/>
              <a:t>Doctor </a:t>
            </a:r>
            <a:r>
              <a:rPr lang="en-US" dirty="0" err="1"/>
              <a:t>Strange’s</a:t>
            </a:r>
            <a:r>
              <a:rPr lang="en-US" dirty="0"/>
              <a:t> Sanctum Sanctorum</a:t>
            </a:r>
          </a:p>
        </p:txBody>
      </p:sp>
    </p:spTree>
    <p:extLst>
      <p:ext uri="{BB962C8B-B14F-4D97-AF65-F5344CB8AC3E}">
        <p14:creationId xmlns:p14="http://schemas.microsoft.com/office/powerpoint/2010/main" val="2550776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text, building, window&#10;&#10;Description automatically generated">
            <a:extLst>
              <a:ext uri="{FF2B5EF4-FFF2-40B4-BE49-F238E27FC236}">
                <a16:creationId xmlns:a16="http://schemas.microsoft.com/office/drawing/2014/main" id="{CFEF5EEC-F956-4E2A-A404-88CD78330FB6}"/>
              </a:ext>
            </a:extLst>
          </p:cNvPr>
          <p:cNvPicPr>
            <a:picLocks noGrp="1" noChangeAspect="1"/>
          </p:cNvPicPr>
          <p:nvPr>
            <p:ph idx="1"/>
          </p:nvPr>
        </p:nvPicPr>
        <p:blipFill rotWithShape="1">
          <a:blip r:embed="rId2"/>
          <a:srcRect t="1677" r="1" b="7120"/>
          <a:stretch/>
        </p:blipFill>
        <p:spPr>
          <a:xfrm>
            <a:off x="120650" y="68263"/>
            <a:ext cx="11950700" cy="6130925"/>
          </a:xfrm>
          <a:noFill/>
        </p:spPr>
      </p:pic>
      <p:sp>
        <p:nvSpPr>
          <p:cNvPr id="8" name="TextBox 7">
            <a:extLst>
              <a:ext uri="{FF2B5EF4-FFF2-40B4-BE49-F238E27FC236}">
                <a16:creationId xmlns:a16="http://schemas.microsoft.com/office/drawing/2014/main" id="{769FA7DC-3521-44C4-A72A-240FD8143601}"/>
              </a:ext>
            </a:extLst>
          </p:cNvPr>
          <p:cNvSpPr txBox="1"/>
          <p:nvPr/>
        </p:nvSpPr>
        <p:spPr>
          <a:xfrm>
            <a:off x="3073153" y="6338656"/>
            <a:ext cx="6045693" cy="369332"/>
          </a:xfrm>
          <a:prstGeom prst="rect">
            <a:avLst/>
          </a:prstGeom>
          <a:noFill/>
        </p:spPr>
        <p:txBody>
          <a:bodyPr wrap="square" rtlCol="0">
            <a:spAutoFit/>
          </a:bodyPr>
          <a:lstStyle/>
          <a:p>
            <a:pPr algn="ctr"/>
            <a:r>
              <a:rPr lang="en-US" dirty="0"/>
              <a:t>Doctor </a:t>
            </a:r>
            <a:r>
              <a:rPr lang="en-US" dirty="0" err="1"/>
              <a:t>Strange’s</a:t>
            </a:r>
            <a:r>
              <a:rPr lang="en-US" dirty="0"/>
              <a:t> Sanctum Sanctorum</a:t>
            </a:r>
          </a:p>
        </p:txBody>
      </p:sp>
    </p:spTree>
    <p:extLst>
      <p:ext uri="{BB962C8B-B14F-4D97-AF65-F5344CB8AC3E}">
        <p14:creationId xmlns:p14="http://schemas.microsoft.com/office/powerpoint/2010/main" val="1099469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video game of a video game&#10;&#10;Description automatically generated with low confidence">
            <a:extLst>
              <a:ext uri="{FF2B5EF4-FFF2-40B4-BE49-F238E27FC236}">
                <a16:creationId xmlns:a16="http://schemas.microsoft.com/office/drawing/2014/main" id="{29F25F4E-6C3D-47A9-9FB7-5D2F876A0FF5}"/>
              </a:ext>
            </a:extLst>
          </p:cNvPr>
          <p:cNvPicPr>
            <a:picLocks noGrp="1" noChangeAspect="1"/>
          </p:cNvPicPr>
          <p:nvPr>
            <p:ph idx="1"/>
          </p:nvPr>
        </p:nvPicPr>
        <p:blipFill rotWithShape="1">
          <a:blip r:embed="rId2"/>
          <a:srcRect t="8797" r="1" b="1"/>
          <a:stretch/>
        </p:blipFill>
        <p:spPr>
          <a:xfrm>
            <a:off x="120650" y="68263"/>
            <a:ext cx="11950700" cy="6130925"/>
          </a:xfrm>
          <a:noFill/>
        </p:spPr>
      </p:pic>
      <p:sp>
        <p:nvSpPr>
          <p:cNvPr id="6" name="TextBox 5">
            <a:extLst>
              <a:ext uri="{FF2B5EF4-FFF2-40B4-BE49-F238E27FC236}">
                <a16:creationId xmlns:a16="http://schemas.microsoft.com/office/drawing/2014/main" id="{BC4ABB77-0E08-473D-8D7B-FC2CBF8BBE5E}"/>
              </a:ext>
            </a:extLst>
          </p:cNvPr>
          <p:cNvSpPr txBox="1"/>
          <p:nvPr/>
        </p:nvSpPr>
        <p:spPr>
          <a:xfrm>
            <a:off x="3073153" y="6338656"/>
            <a:ext cx="6045693" cy="369332"/>
          </a:xfrm>
          <a:prstGeom prst="rect">
            <a:avLst/>
          </a:prstGeom>
          <a:noFill/>
        </p:spPr>
        <p:txBody>
          <a:bodyPr wrap="square" rtlCol="0">
            <a:spAutoFit/>
          </a:bodyPr>
          <a:lstStyle/>
          <a:p>
            <a:pPr algn="ctr"/>
            <a:r>
              <a:rPr lang="en-US" dirty="0"/>
              <a:t>Blue Side of the Moon, Fantastic Four</a:t>
            </a:r>
          </a:p>
        </p:txBody>
      </p:sp>
    </p:spTree>
    <p:extLst>
      <p:ext uri="{BB962C8B-B14F-4D97-AF65-F5344CB8AC3E}">
        <p14:creationId xmlns:p14="http://schemas.microsoft.com/office/powerpoint/2010/main" val="4133353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E2931-15A7-324A-A588-BB25425340B0}"/>
              </a:ext>
            </a:extLst>
          </p:cNvPr>
          <p:cNvSpPr>
            <a:spLocks noGrp="1"/>
          </p:cNvSpPr>
          <p:nvPr>
            <p:ph type="title"/>
          </p:nvPr>
        </p:nvSpPr>
        <p:spPr>
          <a:xfrm rot="20289105">
            <a:off x="566907" y="593158"/>
            <a:ext cx="10515600" cy="1325563"/>
          </a:xfrm>
        </p:spPr>
        <p:txBody>
          <a:bodyPr>
            <a:normAutofit/>
          </a:bodyPr>
          <a:lstStyle/>
          <a:p>
            <a:r>
              <a:rPr lang="en-US" sz="7200" dirty="0"/>
              <a:t>objectives</a:t>
            </a:r>
          </a:p>
        </p:txBody>
      </p:sp>
      <p:sp>
        <p:nvSpPr>
          <p:cNvPr id="3" name="Subtitle 2">
            <a:extLst>
              <a:ext uri="{FF2B5EF4-FFF2-40B4-BE49-F238E27FC236}">
                <a16:creationId xmlns:a16="http://schemas.microsoft.com/office/drawing/2014/main" id="{1569129F-63CA-3640-BDF5-06E9A494FDFE}"/>
              </a:ext>
            </a:extLst>
          </p:cNvPr>
          <p:cNvSpPr>
            <a:spLocks noGrp="1"/>
          </p:cNvSpPr>
          <p:nvPr>
            <p:ph type="subTitle" idx="1"/>
          </p:nvPr>
        </p:nvSpPr>
        <p:spPr>
          <a:xfrm rot="20293158">
            <a:off x="1221290" y="1750489"/>
            <a:ext cx="9144000" cy="1655762"/>
          </a:xfrm>
        </p:spPr>
        <p:txBody>
          <a:bodyPr/>
          <a:lstStyle/>
          <a:p>
            <a:r>
              <a:rPr lang="en-US" dirty="0"/>
              <a:t>of this lesson</a:t>
            </a:r>
          </a:p>
        </p:txBody>
      </p:sp>
      <p:pic>
        <p:nvPicPr>
          <p:cNvPr id="5" name="Picture 4" descr="A picture containing text, vector graphics&#10;&#10;Description automatically generated">
            <a:extLst>
              <a:ext uri="{FF2B5EF4-FFF2-40B4-BE49-F238E27FC236}">
                <a16:creationId xmlns:a16="http://schemas.microsoft.com/office/drawing/2014/main" id="{B2F181CD-CD7D-4485-A0C3-31F6E1BEDD9A}"/>
              </a:ext>
            </a:extLst>
          </p:cNvPr>
          <p:cNvPicPr>
            <a:picLocks noChangeAspect="1"/>
          </p:cNvPicPr>
          <p:nvPr/>
        </p:nvPicPr>
        <p:blipFill>
          <a:blip r:embed="rId2"/>
          <a:stretch>
            <a:fillRect/>
          </a:stretch>
        </p:blipFill>
        <p:spPr>
          <a:xfrm>
            <a:off x="6350815" y="0"/>
            <a:ext cx="4537859" cy="6858000"/>
          </a:xfrm>
          <a:prstGeom prst="rect">
            <a:avLst/>
          </a:prstGeom>
        </p:spPr>
      </p:pic>
    </p:spTree>
    <p:extLst>
      <p:ext uri="{BB962C8B-B14F-4D97-AF65-F5344CB8AC3E}">
        <p14:creationId xmlns:p14="http://schemas.microsoft.com/office/powerpoint/2010/main" val="946184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building&#10;&#10;Description automatically generated">
            <a:extLst>
              <a:ext uri="{FF2B5EF4-FFF2-40B4-BE49-F238E27FC236}">
                <a16:creationId xmlns:a16="http://schemas.microsoft.com/office/drawing/2014/main" id="{70E8256A-C5FB-470B-98BB-CC497B3E2364}"/>
              </a:ext>
            </a:extLst>
          </p:cNvPr>
          <p:cNvPicPr>
            <a:picLocks noGrp="1" noChangeAspect="1"/>
          </p:cNvPicPr>
          <p:nvPr>
            <p:ph idx="1"/>
          </p:nvPr>
        </p:nvPicPr>
        <p:blipFill rotWithShape="1">
          <a:blip r:embed="rId2"/>
          <a:srcRect r="1" b="8798"/>
          <a:stretch/>
        </p:blipFill>
        <p:spPr>
          <a:xfrm>
            <a:off x="120650" y="68263"/>
            <a:ext cx="11950700" cy="6130925"/>
          </a:xfrm>
          <a:noFill/>
        </p:spPr>
      </p:pic>
      <p:sp>
        <p:nvSpPr>
          <p:cNvPr id="6" name="TextBox 5">
            <a:extLst>
              <a:ext uri="{FF2B5EF4-FFF2-40B4-BE49-F238E27FC236}">
                <a16:creationId xmlns:a16="http://schemas.microsoft.com/office/drawing/2014/main" id="{63029B87-9CFC-47C7-84F8-7EF877E0CE61}"/>
              </a:ext>
            </a:extLst>
          </p:cNvPr>
          <p:cNvSpPr txBox="1"/>
          <p:nvPr/>
        </p:nvSpPr>
        <p:spPr>
          <a:xfrm>
            <a:off x="3073153" y="6338656"/>
            <a:ext cx="6045693" cy="369332"/>
          </a:xfrm>
          <a:prstGeom prst="rect">
            <a:avLst/>
          </a:prstGeom>
          <a:noFill/>
        </p:spPr>
        <p:txBody>
          <a:bodyPr wrap="square" rtlCol="0">
            <a:spAutoFit/>
          </a:bodyPr>
          <a:lstStyle/>
          <a:p>
            <a:pPr algn="ctr"/>
            <a:r>
              <a:rPr lang="en-US" dirty="0"/>
              <a:t>Avengers Mansion</a:t>
            </a:r>
          </a:p>
        </p:txBody>
      </p:sp>
    </p:spTree>
    <p:extLst>
      <p:ext uri="{BB962C8B-B14F-4D97-AF65-F5344CB8AC3E}">
        <p14:creationId xmlns:p14="http://schemas.microsoft.com/office/powerpoint/2010/main" val="3986731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several&#10;&#10;Description automatically generated">
            <a:extLst>
              <a:ext uri="{FF2B5EF4-FFF2-40B4-BE49-F238E27FC236}">
                <a16:creationId xmlns:a16="http://schemas.microsoft.com/office/drawing/2014/main" id="{BDFD322A-4B28-4F9E-ABCC-D225B43CAC1D}"/>
              </a:ext>
            </a:extLst>
          </p:cNvPr>
          <p:cNvPicPr>
            <a:picLocks noGrp="1" noChangeAspect="1"/>
          </p:cNvPicPr>
          <p:nvPr>
            <p:ph idx="1"/>
          </p:nvPr>
        </p:nvPicPr>
        <p:blipFill rotWithShape="1">
          <a:blip r:embed="rId2"/>
          <a:srcRect t="8797" r="1" b="1"/>
          <a:stretch/>
        </p:blipFill>
        <p:spPr>
          <a:xfrm>
            <a:off x="120650" y="68263"/>
            <a:ext cx="11950700" cy="6130925"/>
          </a:xfrm>
          <a:noFill/>
        </p:spPr>
      </p:pic>
      <p:sp>
        <p:nvSpPr>
          <p:cNvPr id="6" name="TextBox 5">
            <a:extLst>
              <a:ext uri="{FF2B5EF4-FFF2-40B4-BE49-F238E27FC236}">
                <a16:creationId xmlns:a16="http://schemas.microsoft.com/office/drawing/2014/main" id="{FA4A7A7E-BABC-4ECD-849A-E2DF6A1EFCE5}"/>
              </a:ext>
            </a:extLst>
          </p:cNvPr>
          <p:cNvSpPr txBox="1"/>
          <p:nvPr/>
        </p:nvSpPr>
        <p:spPr>
          <a:xfrm>
            <a:off x="3073153" y="6338656"/>
            <a:ext cx="6045693" cy="369332"/>
          </a:xfrm>
          <a:prstGeom prst="rect">
            <a:avLst/>
          </a:prstGeom>
          <a:noFill/>
        </p:spPr>
        <p:txBody>
          <a:bodyPr wrap="square" rtlCol="0">
            <a:spAutoFit/>
          </a:bodyPr>
          <a:lstStyle/>
          <a:p>
            <a:pPr algn="ctr"/>
            <a:r>
              <a:rPr lang="en-US" dirty="0"/>
              <a:t>Avengers Mountain</a:t>
            </a:r>
          </a:p>
        </p:txBody>
      </p:sp>
    </p:spTree>
    <p:extLst>
      <p:ext uri="{BB962C8B-B14F-4D97-AF65-F5344CB8AC3E}">
        <p14:creationId xmlns:p14="http://schemas.microsoft.com/office/powerpoint/2010/main" val="3048384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outdoor, building&#10;&#10;Description automatically generated">
            <a:extLst>
              <a:ext uri="{FF2B5EF4-FFF2-40B4-BE49-F238E27FC236}">
                <a16:creationId xmlns:a16="http://schemas.microsoft.com/office/drawing/2014/main" id="{4498084B-9A20-49FC-8694-CAD32CF8797C}"/>
              </a:ext>
            </a:extLst>
          </p:cNvPr>
          <p:cNvPicPr>
            <a:picLocks noGrp="1" noChangeAspect="1"/>
          </p:cNvPicPr>
          <p:nvPr>
            <p:ph idx="1"/>
          </p:nvPr>
        </p:nvPicPr>
        <p:blipFill rotWithShape="1">
          <a:blip r:embed="rId2"/>
          <a:srcRect t="8797" r="1" b="1"/>
          <a:stretch/>
        </p:blipFill>
        <p:spPr>
          <a:xfrm>
            <a:off x="120650" y="68263"/>
            <a:ext cx="11950700" cy="6130925"/>
          </a:xfrm>
          <a:noFill/>
        </p:spPr>
      </p:pic>
      <p:sp>
        <p:nvSpPr>
          <p:cNvPr id="6" name="TextBox 5">
            <a:extLst>
              <a:ext uri="{FF2B5EF4-FFF2-40B4-BE49-F238E27FC236}">
                <a16:creationId xmlns:a16="http://schemas.microsoft.com/office/drawing/2014/main" id="{D56FCF13-D9D1-45F5-BD37-1966B2706C20}"/>
              </a:ext>
            </a:extLst>
          </p:cNvPr>
          <p:cNvSpPr txBox="1"/>
          <p:nvPr/>
        </p:nvSpPr>
        <p:spPr>
          <a:xfrm>
            <a:off x="3073153" y="6338656"/>
            <a:ext cx="6045693" cy="369332"/>
          </a:xfrm>
          <a:prstGeom prst="rect">
            <a:avLst/>
          </a:prstGeom>
          <a:noFill/>
        </p:spPr>
        <p:txBody>
          <a:bodyPr wrap="square" rtlCol="0">
            <a:spAutoFit/>
          </a:bodyPr>
          <a:lstStyle/>
          <a:p>
            <a:pPr algn="ctr"/>
            <a:r>
              <a:rPr lang="en-US" dirty="0"/>
              <a:t>Xavier’s School for Gifted Youngsters</a:t>
            </a:r>
          </a:p>
        </p:txBody>
      </p:sp>
    </p:spTree>
    <p:extLst>
      <p:ext uri="{BB962C8B-B14F-4D97-AF65-F5344CB8AC3E}">
        <p14:creationId xmlns:p14="http://schemas.microsoft.com/office/powerpoint/2010/main" val="4041879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green, furniture&#10;&#10;Description automatically generated">
            <a:extLst>
              <a:ext uri="{FF2B5EF4-FFF2-40B4-BE49-F238E27FC236}">
                <a16:creationId xmlns:a16="http://schemas.microsoft.com/office/drawing/2014/main" id="{7E52C8E0-73C0-400C-8D93-46A7661A3E1F}"/>
              </a:ext>
            </a:extLst>
          </p:cNvPr>
          <p:cNvPicPr>
            <a:picLocks noGrp="1" noChangeAspect="1"/>
          </p:cNvPicPr>
          <p:nvPr>
            <p:ph idx="1"/>
          </p:nvPr>
        </p:nvPicPr>
        <p:blipFill rotWithShape="1">
          <a:blip r:embed="rId2"/>
          <a:srcRect t="14014" r="1" b="10543"/>
          <a:stretch/>
        </p:blipFill>
        <p:spPr>
          <a:xfrm>
            <a:off x="120650" y="68263"/>
            <a:ext cx="11950700" cy="6130925"/>
          </a:xfrm>
          <a:noFill/>
        </p:spPr>
      </p:pic>
      <p:sp>
        <p:nvSpPr>
          <p:cNvPr id="6" name="TextBox 5">
            <a:extLst>
              <a:ext uri="{FF2B5EF4-FFF2-40B4-BE49-F238E27FC236}">
                <a16:creationId xmlns:a16="http://schemas.microsoft.com/office/drawing/2014/main" id="{E3F14B0F-38CF-46B8-B7B2-6515BA1257FF}"/>
              </a:ext>
            </a:extLst>
          </p:cNvPr>
          <p:cNvSpPr txBox="1"/>
          <p:nvPr/>
        </p:nvSpPr>
        <p:spPr>
          <a:xfrm>
            <a:off x="3073153" y="6338656"/>
            <a:ext cx="6045693" cy="369332"/>
          </a:xfrm>
          <a:prstGeom prst="rect">
            <a:avLst/>
          </a:prstGeom>
          <a:noFill/>
        </p:spPr>
        <p:txBody>
          <a:bodyPr wrap="square" rtlCol="0">
            <a:spAutoFit/>
          </a:bodyPr>
          <a:lstStyle/>
          <a:p>
            <a:pPr algn="ctr"/>
            <a:r>
              <a:rPr lang="en-US" dirty="0"/>
              <a:t>Black Panther’s Wakanda</a:t>
            </a:r>
          </a:p>
        </p:txBody>
      </p:sp>
    </p:spTree>
    <p:extLst>
      <p:ext uri="{BB962C8B-B14F-4D97-AF65-F5344CB8AC3E}">
        <p14:creationId xmlns:p14="http://schemas.microsoft.com/office/powerpoint/2010/main" val="1689023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hand holding a globe&#10;&#10;Description automatically generated with medium confidence">
            <a:extLst>
              <a:ext uri="{FF2B5EF4-FFF2-40B4-BE49-F238E27FC236}">
                <a16:creationId xmlns:a16="http://schemas.microsoft.com/office/drawing/2014/main" id="{15B49F31-CF59-40E5-A240-BE905109BE9D}"/>
              </a:ext>
            </a:extLst>
          </p:cNvPr>
          <p:cNvPicPr>
            <a:picLocks noChangeAspect="1"/>
          </p:cNvPicPr>
          <p:nvPr/>
        </p:nvPicPr>
        <p:blipFill rotWithShape="1">
          <a:blip r:embed="rId2"/>
          <a:srcRect t="15730"/>
          <a:stretch/>
        </p:blipFill>
        <p:spPr>
          <a:xfrm>
            <a:off x="20" y="10"/>
            <a:ext cx="12191980" cy="6857990"/>
          </a:xfrm>
          <a:prstGeom prst="rect">
            <a:avLst/>
          </a:prstGeom>
          <a:noFill/>
        </p:spPr>
      </p:pic>
      <p:sp>
        <p:nvSpPr>
          <p:cNvPr id="5" name="Title 1">
            <a:extLst>
              <a:ext uri="{FF2B5EF4-FFF2-40B4-BE49-F238E27FC236}">
                <a16:creationId xmlns:a16="http://schemas.microsoft.com/office/drawing/2014/main" id="{39130CD1-1084-4092-AB71-F7A0E81E95DB}"/>
              </a:ext>
            </a:extLst>
          </p:cNvPr>
          <p:cNvSpPr>
            <a:spLocks noGrp="1"/>
          </p:cNvSpPr>
          <p:nvPr>
            <p:ph type="title"/>
          </p:nvPr>
        </p:nvSpPr>
        <p:spPr>
          <a:xfrm rot="20289105">
            <a:off x="-97268" y="1260332"/>
            <a:ext cx="5127155" cy="1325563"/>
          </a:xfrm>
        </p:spPr>
        <p:txBody>
          <a:bodyPr>
            <a:normAutofit/>
          </a:bodyPr>
          <a:lstStyle/>
          <a:p>
            <a:r>
              <a:rPr lang="en-US" sz="7200" dirty="0">
                <a:solidFill>
                  <a:schemeClr val="accent2">
                    <a:lumMod val="75000"/>
                  </a:schemeClr>
                </a:solidFill>
              </a:rPr>
              <a:t>Exercise</a:t>
            </a:r>
          </a:p>
        </p:txBody>
      </p:sp>
      <p:sp>
        <p:nvSpPr>
          <p:cNvPr id="6" name="Subtitle 6">
            <a:extLst>
              <a:ext uri="{FF2B5EF4-FFF2-40B4-BE49-F238E27FC236}">
                <a16:creationId xmlns:a16="http://schemas.microsoft.com/office/drawing/2014/main" id="{D79AD0DE-4DCA-4FC2-B33A-A12F48C18951}"/>
              </a:ext>
            </a:extLst>
          </p:cNvPr>
          <p:cNvSpPr txBox="1">
            <a:spLocks/>
          </p:cNvSpPr>
          <p:nvPr/>
        </p:nvSpPr>
        <p:spPr>
          <a:xfrm rot="20293158">
            <a:off x="8176029" y="2367101"/>
            <a:ext cx="3436965" cy="14912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94C80"/>
                </a:solidFill>
                <a:latin typeface="Aller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94C80"/>
                </a:solidFill>
                <a:latin typeface="Aller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94C80"/>
                </a:solidFill>
                <a:latin typeface="Aller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94C80"/>
                </a:solidFill>
                <a:latin typeface="Aller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94C80"/>
                </a:solidFill>
                <a:latin typeface="Aller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dirty="0">
                <a:solidFill>
                  <a:schemeClr val="accent5">
                    <a:lumMod val="75000"/>
                  </a:schemeClr>
                </a:solidFill>
              </a:rPr>
              <a:t>imagining the world of your story</a:t>
            </a:r>
          </a:p>
        </p:txBody>
      </p:sp>
    </p:spTree>
    <p:extLst>
      <p:ext uri="{BB962C8B-B14F-4D97-AF65-F5344CB8AC3E}">
        <p14:creationId xmlns:p14="http://schemas.microsoft.com/office/powerpoint/2010/main" val="39458941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9132BC-894A-4805-ACF1-B336E3ED3332}"/>
              </a:ext>
            </a:extLst>
          </p:cNvPr>
          <p:cNvSpPr txBox="1"/>
          <p:nvPr/>
        </p:nvSpPr>
        <p:spPr>
          <a:xfrm>
            <a:off x="2677212" y="197346"/>
            <a:ext cx="9417377" cy="6463308"/>
          </a:xfrm>
          <a:prstGeom prst="rect">
            <a:avLst/>
          </a:prstGeom>
          <a:solidFill>
            <a:schemeClr val="accent1">
              <a:lumMod val="20000"/>
              <a:lumOff val="80000"/>
            </a:schemeClr>
          </a:solidFill>
        </p:spPr>
        <p:txBody>
          <a:bodyPr wrap="square" rtlCol="0">
            <a:spAutoFit/>
          </a:bodyPr>
          <a:lstStyle/>
          <a:p>
            <a:r>
              <a:rPr lang="en-US" dirty="0"/>
              <a:t>Imagine you are molding the story into a medium-sized ball. Set it before you and squint your eyes. </a:t>
            </a:r>
          </a:p>
          <a:p>
            <a:r>
              <a:rPr lang="en-US" dirty="0"/>
              <a:t>This is the “world of the story.” Ask these questions as you try to picture your story’s setting.</a:t>
            </a:r>
          </a:p>
          <a:p>
            <a:r>
              <a:rPr lang="en-US" dirty="0"/>
              <a:t>What is space like on this planet?</a:t>
            </a:r>
          </a:p>
          <a:p>
            <a:r>
              <a:rPr lang="en-US" dirty="0"/>
              <a:t>Are we inside or outside?</a:t>
            </a:r>
          </a:p>
          <a:p>
            <a:r>
              <a:rPr lang="en-US" dirty="0"/>
              <a:t>Is it man-made or natural?</a:t>
            </a:r>
          </a:p>
          <a:p>
            <a:r>
              <a:rPr lang="en-US" dirty="0"/>
              <a:t>Is space here confined or wide open?</a:t>
            </a:r>
          </a:p>
          <a:p>
            <a:r>
              <a:rPr lang="en-US" dirty="0"/>
              <a:t>Do you see a long passage with many “stations”?</a:t>
            </a:r>
          </a:p>
          <a:p>
            <a:r>
              <a:rPr lang="en-US" dirty="0"/>
              <a:t>Do you see a landscape of valleys and mountains? Sea and land?</a:t>
            </a:r>
          </a:p>
          <a:p>
            <a:r>
              <a:rPr lang="en-US" dirty="0"/>
              <a:t>Are we on an island? In a cave? In a desert or a jungle? On a country road?</a:t>
            </a:r>
          </a:p>
          <a:p>
            <a:endParaRPr lang="en-US" dirty="0"/>
          </a:p>
          <a:p>
            <a:r>
              <a:rPr lang="en-US" dirty="0"/>
              <a:t>Now ask about the time. How does time behave on this planet?</a:t>
            </a:r>
          </a:p>
          <a:p>
            <a:r>
              <a:rPr lang="en-US" dirty="0"/>
              <a:t>Does “time stand still”? Is it rushed or relaxed?</a:t>
            </a:r>
          </a:p>
          <a:p>
            <a:r>
              <a:rPr lang="en-US" dirty="0"/>
              <a:t>How is time marked on this planet? By clock? By the sun? By the sound of footsteps?</a:t>
            </a:r>
          </a:p>
          <a:p>
            <a:r>
              <a:rPr lang="en-US" dirty="0"/>
              <a:t>What kind of time are we in? Does it go in a straight line? In cycles? Does there seem to be no beginning or end? Is it one day? One lifetime?</a:t>
            </a:r>
          </a:p>
          <a:p>
            <a:endParaRPr lang="en-US" dirty="0"/>
          </a:p>
          <a:p>
            <a:r>
              <a:rPr lang="en-US" dirty="0"/>
              <a:t>Ask about the climate. Do we have storms? Eclipses of the sun and moon? Do we have extreme heat? Freezing cold? Is the environment on this planet lush and growing or, dry and deserted, airless and suffocating? What is the seasonal “feel” of this world? Autumnal? Wintry?</a:t>
            </a:r>
          </a:p>
          <a:p>
            <a:endParaRPr lang="en-US" dirty="0"/>
          </a:p>
          <a:p>
            <a:r>
              <a:rPr lang="en-US" dirty="0"/>
              <a:t>What is the mood on this planet? Jolly? Serious? Sad? Ironic? Terrified?</a:t>
            </a:r>
          </a:p>
          <a:p>
            <a:r>
              <a:rPr lang="en-US" dirty="0"/>
              <a:t>What is the tone of this planet? Gentle or rude? Brainy or emotional? Calm or threatening?</a:t>
            </a:r>
          </a:p>
          <a:p>
            <a:r>
              <a:rPr lang="en-US" dirty="0"/>
              <a:t>Is there music? Light, sound, color, shape? What shapes? Curves? Angles?</a:t>
            </a:r>
          </a:p>
        </p:txBody>
      </p:sp>
      <p:sp>
        <p:nvSpPr>
          <p:cNvPr id="3" name="TextBox 2">
            <a:extLst>
              <a:ext uri="{FF2B5EF4-FFF2-40B4-BE49-F238E27FC236}">
                <a16:creationId xmlns:a16="http://schemas.microsoft.com/office/drawing/2014/main" id="{19D17FF7-0A17-4208-BC4B-10DC2BEB92DF}"/>
              </a:ext>
            </a:extLst>
          </p:cNvPr>
          <p:cNvSpPr txBox="1"/>
          <p:nvPr/>
        </p:nvSpPr>
        <p:spPr>
          <a:xfrm>
            <a:off x="97411" y="650450"/>
            <a:ext cx="2366128" cy="1477328"/>
          </a:xfrm>
          <a:prstGeom prst="rect">
            <a:avLst/>
          </a:prstGeom>
          <a:noFill/>
        </p:spPr>
        <p:txBody>
          <a:bodyPr wrap="square" rtlCol="0">
            <a:spAutoFit/>
          </a:bodyPr>
          <a:lstStyle/>
          <a:p>
            <a:r>
              <a:rPr lang="en-US" dirty="0"/>
              <a:t>Adapted</a:t>
            </a:r>
          </a:p>
          <a:p>
            <a:r>
              <a:rPr lang="en-US" dirty="0"/>
              <a:t>From Elinor Fuchs</a:t>
            </a:r>
          </a:p>
          <a:p>
            <a:r>
              <a:rPr lang="en-US" dirty="0"/>
              <a:t>“Visit to a Small Planet:</a:t>
            </a:r>
          </a:p>
          <a:p>
            <a:r>
              <a:rPr lang="en-US" dirty="0"/>
              <a:t>Some Questions to Ask a Play”</a:t>
            </a:r>
          </a:p>
        </p:txBody>
      </p:sp>
    </p:spTree>
    <p:extLst>
      <p:ext uri="{BB962C8B-B14F-4D97-AF65-F5344CB8AC3E}">
        <p14:creationId xmlns:p14="http://schemas.microsoft.com/office/powerpoint/2010/main" val="29421330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8EF04-CC1C-584A-AC86-8B6FE7592A1A}"/>
              </a:ext>
            </a:extLst>
          </p:cNvPr>
          <p:cNvSpPr>
            <a:spLocks noGrp="1"/>
          </p:cNvSpPr>
          <p:nvPr>
            <p:ph type="title"/>
          </p:nvPr>
        </p:nvSpPr>
        <p:spPr/>
        <p:txBody>
          <a:bodyPr/>
          <a:lstStyle/>
          <a:p>
            <a:r>
              <a:rPr lang="en-US" dirty="0"/>
              <a:t>vocabulary</a:t>
            </a:r>
          </a:p>
        </p:txBody>
      </p:sp>
      <p:sp>
        <p:nvSpPr>
          <p:cNvPr id="3" name="Content Placeholder 2">
            <a:extLst>
              <a:ext uri="{FF2B5EF4-FFF2-40B4-BE49-F238E27FC236}">
                <a16:creationId xmlns:a16="http://schemas.microsoft.com/office/drawing/2014/main" id="{1CA8E3AB-FF76-424E-97D4-BF53F76DDDBA}"/>
              </a:ext>
            </a:extLst>
          </p:cNvPr>
          <p:cNvSpPr>
            <a:spLocks noGrp="1"/>
          </p:cNvSpPr>
          <p:nvPr>
            <p:ph idx="1"/>
          </p:nvPr>
        </p:nvSpPr>
        <p:spPr>
          <a:xfrm>
            <a:off x="838200" y="1659108"/>
            <a:ext cx="10515600" cy="3944860"/>
          </a:xfrm>
          <a:solidFill>
            <a:schemeClr val="accent2">
              <a:lumMod val="40000"/>
              <a:lumOff val="60000"/>
            </a:schemeClr>
          </a:solidFill>
          <a:ln w="57150">
            <a:solidFill>
              <a:schemeClr val="accent6">
                <a:lumMod val="75000"/>
              </a:schemeClr>
            </a:solidFill>
          </a:ln>
        </p:spPr>
        <p:txBody>
          <a:bodyPr/>
          <a:lstStyle/>
          <a:p>
            <a:r>
              <a:rPr lang="en-US" sz="3200" dirty="0">
                <a:latin typeface="New-CorporateRounded-Plain"/>
              </a:rPr>
              <a:t>The SETTING </a:t>
            </a:r>
            <a:r>
              <a:rPr lang="en-US" sz="3200" b="0" i="0" u="none" strike="noStrike" baseline="0" dirty="0">
                <a:latin typeface="New-CorporateRounded-Plain"/>
              </a:rPr>
              <a:t>is where and when the story takes place.</a:t>
            </a:r>
            <a:endParaRPr lang="en-US" sz="3200" dirty="0">
              <a:latin typeface="New-CorporateRounded-Plain"/>
            </a:endParaRPr>
          </a:p>
          <a:p>
            <a:r>
              <a:rPr lang="en-US" sz="3200" dirty="0">
                <a:latin typeface="New-CorporateRounded-Plain"/>
              </a:rPr>
              <a:t>Place – choose a location that adds feeling or risk to your story</a:t>
            </a:r>
          </a:p>
          <a:p>
            <a:r>
              <a:rPr lang="en-US" sz="3200" dirty="0">
                <a:latin typeface="New-CorporateRounded-Plain"/>
              </a:rPr>
              <a:t>Mood – How does the surrounding environment affect the characters?</a:t>
            </a:r>
          </a:p>
          <a:p>
            <a:r>
              <a:rPr lang="en-US" sz="3200" dirty="0">
                <a:latin typeface="New-CorporateRounded-Plain"/>
              </a:rPr>
              <a:t>Remember: Good storytelling triggers the senses (vision, hearing, taste, smell, feeling)</a:t>
            </a:r>
            <a:endParaRPr lang="en-US" dirty="0"/>
          </a:p>
        </p:txBody>
      </p:sp>
    </p:spTree>
    <p:extLst>
      <p:ext uri="{BB962C8B-B14F-4D97-AF65-F5344CB8AC3E}">
        <p14:creationId xmlns:p14="http://schemas.microsoft.com/office/powerpoint/2010/main" val="3313402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620C69A-43E0-4F74-B56C-14D528097353}"/>
              </a:ext>
            </a:extLst>
          </p:cNvPr>
          <p:cNvSpPr>
            <a:spLocks noGrp="1"/>
          </p:cNvSpPr>
          <p:nvPr>
            <p:ph type="title"/>
          </p:nvPr>
        </p:nvSpPr>
        <p:spPr>
          <a:xfrm>
            <a:off x="838200" y="365125"/>
            <a:ext cx="10515600" cy="1325563"/>
          </a:xfrm>
        </p:spPr>
        <p:txBody>
          <a:bodyPr/>
          <a:lstStyle/>
          <a:p>
            <a:r>
              <a:rPr lang="en-US" dirty="0"/>
              <a:t>Inside the world …</a:t>
            </a:r>
          </a:p>
        </p:txBody>
      </p:sp>
      <p:pic>
        <p:nvPicPr>
          <p:cNvPr id="5" name="Content Placeholder 4" descr="A picture containing text, book&#10;&#10;Description automatically generated">
            <a:extLst>
              <a:ext uri="{FF2B5EF4-FFF2-40B4-BE49-F238E27FC236}">
                <a16:creationId xmlns:a16="http://schemas.microsoft.com/office/drawing/2014/main" id="{62DF15E4-BB20-4A18-8A6C-73393E2344E5}"/>
              </a:ext>
            </a:extLst>
          </p:cNvPr>
          <p:cNvPicPr>
            <a:picLocks noGrp="1" noChangeAspect="1"/>
          </p:cNvPicPr>
          <p:nvPr>
            <p:ph idx="1"/>
          </p:nvPr>
        </p:nvPicPr>
        <p:blipFill rotWithShape="1">
          <a:blip r:embed="rId2"/>
          <a:srcRect l="3176" r="-2" b="-2"/>
          <a:stretch/>
        </p:blipFill>
        <p:spPr>
          <a:xfrm>
            <a:off x="838200" y="1825625"/>
            <a:ext cx="10515600" cy="4351338"/>
          </a:xfrm>
          <a:noFill/>
        </p:spPr>
      </p:pic>
    </p:spTree>
    <p:extLst>
      <p:ext uri="{BB962C8B-B14F-4D97-AF65-F5344CB8AC3E}">
        <p14:creationId xmlns:p14="http://schemas.microsoft.com/office/powerpoint/2010/main" val="1205977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E06D39-B01D-9E48-8453-4D4714D4BCCA}"/>
              </a:ext>
            </a:extLst>
          </p:cNvPr>
          <p:cNvSpPr>
            <a:spLocks noGrp="1"/>
          </p:cNvSpPr>
          <p:nvPr>
            <p:ph type="title"/>
          </p:nvPr>
        </p:nvSpPr>
        <p:spPr/>
        <p:txBody>
          <a:bodyPr/>
          <a:lstStyle/>
          <a:p>
            <a:r>
              <a:rPr lang="en-US" dirty="0"/>
              <a:t>instructions</a:t>
            </a:r>
          </a:p>
        </p:txBody>
      </p:sp>
      <p:sp>
        <p:nvSpPr>
          <p:cNvPr id="5" name="Content Placeholder 4">
            <a:extLst>
              <a:ext uri="{FF2B5EF4-FFF2-40B4-BE49-F238E27FC236}">
                <a16:creationId xmlns:a16="http://schemas.microsoft.com/office/drawing/2014/main" id="{58287D7E-5FCC-694A-A064-ABA69DD999D4}"/>
              </a:ext>
            </a:extLst>
          </p:cNvPr>
          <p:cNvSpPr>
            <a:spLocks noGrp="1"/>
          </p:cNvSpPr>
          <p:nvPr>
            <p:ph idx="1"/>
          </p:nvPr>
        </p:nvSpPr>
        <p:spPr>
          <a:xfrm>
            <a:off x="838200" y="1601912"/>
            <a:ext cx="10515600" cy="4351338"/>
          </a:xfrm>
          <a:solidFill>
            <a:schemeClr val="accent6">
              <a:lumMod val="20000"/>
              <a:lumOff val="80000"/>
            </a:schemeClr>
          </a:solidFill>
          <a:ln w="57150">
            <a:solidFill>
              <a:schemeClr val="accent4">
                <a:lumMod val="75000"/>
              </a:schemeClr>
            </a:solidFill>
          </a:ln>
        </p:spPr>
        <p:txBody>
          <a:bodyPr/>
          <a:lstStyle/>
          <a:p>
            <a:r>
              <a:rPr lang="en-US" dirty="0"/>
              <a:t>Using a large sheet of paper from your </a:t>
            </a:r>
            <a:r>
              <a:rPr lang="en-US" dirty="0" err="1"/>
              <a:t>ArtsLink</a:t>
            </a:r>
            <a:r>
              <a:rPr lang="en-US" dirty="0"/>
              <a:t> sketchbook – divide in half either vertically 	 or </a:t>
            </a:r>
            <a:r>
              <a:rPr lang="en-US" dirty="0" err="1"/>
              <a:t>horizonatally</a:t>
            </a:r>
            <a:r>
              <a:rPr lang="en-US" dirty="0"/>
              <a:t> </a:t>
            </a:r>
          </a:p>
          <a:p>
            <a:endParaRPr lang="en-US" dirty="0"/>
          </a:p>
          <a:p>
            <a:r>
              <a:rPr lang="en-US" dirty="0"/>
              <a:t>Label one half: “my room.”</a:t>
            </a:r>
          </a:p>
          <a:p>
            <a:r>
              <a:rPr lang="en-US" dirty="0"/>
              <a:t>Label the other half: “my superhero hideout.”</a:t>
            </a:r>
          </a:p>
          <a:p>
            <a:r>
              <a:rPr lang="en-US" dirty="0"/>
              <a:t>Draw the most important details of each setting.</a:t>
            </a:r>
          </a:p>
          <a:p>
            <a:r>
              <a:rPr lang="en-US" dirty="0"/>
              <a:t>Consider how you get into and out of your “secret lair.”</a:t>
            </a:r>
          </a:p>
          <a:p>
            <a:r>
              <a:rPr lang="en-US" dirty="0"/>
              <a:t>How do you keep it a secret?</a:t>
            </a:r>
          </a:p>
        </p:txBody>
      </p:sp>
      <p:sp>
        <p:nvSpPr>
          <p:cNvPr id="2" name="Arrow: Down 1">
            <a:extLst>
              <a:ext uri="{FF2B5EF4-FFF2-40B4-BE49-F238E27FC236}">
                <a16:creationId xmlns:a16="http://schemas.microsoft.com/office/drawing/2014/main" id="{B70D2177-13D8-4962-8EF9-748C630EC6E9}"/>
              </a:ext>
            </a:extLst>
          </p:cNvPr>
          <p:cNvSpPr/>
          <p:nvPr/>
        </p:nvSpPr>
        <p:spPr>
          <a:xfrm>
            <a:off x="5965794" y="2299317"/>
            <a:ext cx="550416" cy="10298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10DC1B48-F836-4591-85BC-B4DDD6F75E43}"/>
              </a:ext>
            </a:extLst>
          </p:cNvPr>
          <p:cNvSpPr/>
          <p:nvPr/>
        </p:nvSpPr>
        <p:spPr>
          <a:xfrm flipV="1">
            <a:off x="9170633" y="2260034"/>
            <a:ext cx="1704513" cy="4869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3006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uilding that has been destroyed&#10;&#10;Description automatically generated with low confidence">
            <a:extLst>
              <a:ext uri="{FF2B5EF4-FFF2-40B4-BE49-F238E27FC236}">
                <a16:creationId xmlns:a16="http://schemas.microsoft.com/office/drawing/2014/main" id="{325D909B-2B2B-4506-AC1A-AE4D78E1B0A8}"/>
              </a:ext>
            </a:extLst>
          </p:cNvPr>
          <p:cNvPicPr>
            <a:picLocks noChangeAspect="1"/>
          </p:cNvPicPr>
          <p:nvPr/>
        </p:nvPicPr>
        <p:blipFill rotWithShape="1">
          <a:blip r:embed="rId2"/>
          <a:srcRect t="17919" r="1" b="15455"/>
          <a:stretch/>
        </p:blipFill>
        <p:spPr>
          <a:xfrm>
            <a:off x="120650" y="68263"/>
            <a:ext cx="11950700" cy="6130925"/>
          </a:xfrm>
          <a:prstGeom prst="rect">
            <a:avLst/>
          </a:prstGeom>
          <a:noFill/>
        </p:spPr>
      </p:pic>
      <p:sp>
        <p:nvSpPr>
          <p:cNvPr id="4" name="TextBox 3">
            <a:extLst>
              <a:ext uri="{FF2B5EF4-FFF2-40B4-BE49-F238E27FC236}">
                <a16:creationId xmlns:a16="http://schemas.microsoft.com/office/drawing/2014/main" id="{E1EC9E55-A757-4758-833F-955A0C87DD6D}"/>
              </a:ext>
            </a:extLst>
          </p:cNvPr>
          <p:cNvSpPr txBox="1"/>
          <p:nvPr/>
        </p:nvSpPr>
        <p:spPr>
          <a:xfrm>
            <a:off x="2846568" y="6338656"/>
            <a:ext cx="6498864" cy="369332"/>
          </a:xfrm>
          <a:prstGeom prst="rect">
            <a:avLst/>
          </a:prstGeom>
          <a:noFill/>
        </p:spPr>
        <p:txBody>
          <a:bodyPr wrap="square" rtlCol="0">
            <a:spAutoFit/>
          </a:bodyPr>
          <a:lstStyle/>
          <a:p>
            <a:pPr algn="ctr"/>
            <a:r>
              <a:rPr lang="en-US" dirty="0"/>
              <a:t>Abandoned library (Lori Nix) perfect hideout for The </a:t>
            </a:r>
            <a:r>
              <a:rPr lang="en-US" dirty="0" err="1"/>
              <a:t>Unleasher</a:t>
            </a:r>
            <a:endParaRPr lang="en-US" dirty="0"/>
          </a:p>
        </p:txBody>
      </p:sp>
    </p:spTree>
    <p:extLst>
      <p:ext uri="{BB962C8B-B14F-4D97-AF65-F5344CB8AC3E}">
        <p14:creationId xmlns:p14="http://schemas.microsoft.com/office/powerpoint/2010/main" val="3450809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E06D39-B01D-9E48-8453-4D4714D4BCCA}"/>
              </a:ext>
            </a:extLst>
          </p:cNvPr>
          <p:cNvSpPr>
            <a:spLocks noGrp="1"/>
          </p:cNvSpPr>
          <p:nvPr>
            <p:ph type="title"/>
          </p:nvPr>
        </p:nvSpPr>
        <p:spPr/>
        <p:txBody>
          <a:bodyPr/>
          <a:lstStyle/>
          <a:p>
            <a:r>
              <a:rPr lang="en-US" dirty="0"/>
              <a:t>objectives</a:t>
            </a:r>
          </a:p>
        </p:txBody>
      </p:sp>
      <p:sp>
        <p:nvSpPr>
          <p:cNvPr id="5" name="Content Placeholder 4">
            <a:extLst>
              <a:ext uri="{FF2B5EF4-FFF2-40B4-BE49-F238E27FC236}">
                <a16:creationId xmlns:a16="http://schemas.microsoft.com/office/drawing/2014/main" id="{58287D7E-5FCC-694A-A064-ABA69DD999D4}"/>
              </a:ext>
            </a:extLst>
          </p:cNvPr>
          <p:cNvSpPr>
            <a:spLocks noGrp="1"/>
          </p:cNvSpPr>
          <p:nvPr>
            <p:ph idx="1"/>
          </p:nvPr>
        </p:nvSpPr>
        <p:spPr>
          <a:xfrm>
            <a:off x="838200" y="1825625"/>
            <a:ext cx="10515600" cy="2941684"/>
          </a:xfrm>
          <a:solidFill>
            <a:schemeClr val="accent4">
              <a:lumMod val="20000"/>
              <a:lumOff val="80000"/>
            </a:schemeClr>
          </a:solidFill>
        </p:spPr>
        <p:txBody>
          <a:bodyPr/>
          <a:lstStyle/>
          <a:p>
            <a:r>
              <a:rPr lang="en-US" dirty="0"/>
              <a:t>Share origin stories created for our superhero characters since last week.</a:t>
            </a:r>
          </a:p>
          <a:p>
            <a:r>
              <a:rPr lang="en-US" dirty="0"/>
              <a:t>Imagine the world of your superhero story.</a:t>
            </a:r>
          </a:p>
          <a:p>
            <a:r>
              <a:rPr lang="en-US" dirty="0"/>
              <a:t>Consider examples from classic and comic book literature.</a:t>
            </a:r>
          </a:p>
          <a:p>
            <a:r>
              <a:rPr lang="en-US" dirty="0"/>
              <a:t>Draw a “split screen” picture of your room and your superhero hideout and prepare to write captions describing each setting.</a:t>
            </a:r>
          </a:p>
          <a:p>
            <a:endParaRPr lang="en-US" dirty="0"/>
          </a:p>
          <a:p>
            <a:endParaRPr lang="en-US" dirty="0"/>
          </a:p>
        </p:txBody>
      </p:sp>
    </p:spTree>
    <p:extLst>
      <p:ext uri="{BB962C8B-B14F-4D97-AF65-F5344CB8AC3E}">
        <p14:creationId xmlns:p14="http://schemas.microsoft.com/office/powerpoint/2010/main" val="149153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uilding that has trees in front of it&#10;&#10;Description automatically generated with low confidence">
            <a:extLst>
              <a:ext uri="{FF2B5EF4-FFF2-40B4-BE49-F238E27FC236}">
                <a16:creationId xmlns:a16="http://schemas.microsoft.com/office/drawing/2014/main" id="{068A6B47-F046-4056-BFA3-E1B089D64BA4}"/>
              </a:ext>
            </a:extLst>
          </p:cNvPr>
          <p:cNvPicPr>
            <a:picLocks noChangeAspect="1"/>
          </p:cNvPicPr>
          <p:nvPr/>
        </p:nvPicPr>
        <p:blipFill rotWithShape="1">
          <a:blip r:embed="rId2"/>
          <a:srcRect t="16988" b="11127"/>
          <a:stretch/>
        </p:blipFill>
        <p:spPr>
          <a:xfrm>
            <a:off x="20" y="10"/>
            <a:ext cx="12191980" cy="6857990"/>
          </a:xfrm>
          <a:prstGeom prst="rect">
            <a:avLst/>
          </a:prstGeom>
          <a:noFill/>
        </p:spPr>
      </p:pic>
    </p:spTree>
    <p:extLst>
      <p:ext uri="{BB962C8B-B14F-4D97-AF65-F5344CB8AC3E}">
        <p14:creationId xmlns:p14="http://schemas.microsoft.com/office/powerpoint/2010/main" val="4235610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70128-EE58-CC43-A3A8-86A4C2C5543B}"/>
              </a:ext>
            </a:extLst>
          </p:cNvPr>
          <p:cNvSpPr>
            <a:spLocks noGrp="1"/>
          </p:cNvSpPr>
          <p:nvPr>
            <p:ph type="title"/>
          </p:nvPr>
        </p:nvSpPr>
        <p:spPr>
          <a:xfrm>
            <a:off x="-1751260" y="2027245"/>
            <a:ext cx="10515600" cy="1325563"/>
          </a:xfrm>
        </p:spPr>
        <p:txBody>
          <a:bodyPr>
            <a:normAutofit/>
          </a:bodyPr>
          <a:lstStyle/>
          <a:p>
            <a:r>
              <a:rPr lang="en-US" sz="7200" dirty="0"/>
              <a:t>references</a:t>
            </a:r>
          </a:p>
        </p:txBody>
      </p:sp>
      <p:pic>
        <p:nvPicPr>
          <p:cNvPr id="5" name="Picture 4" descr="A picture containing icon&#10;&#10;Description automatically generated">
            <a:extLst>
              <a:ext uri="{FF2B5EF4-FFF2-40B4-BE49-F238E27FC236}">
                <a16:creationId xmlns:a16="http://schemas.microsoft.com/office/drawing/2014/main" id="{F161F0EB-CB35-407D-8DE9-DDF9EA3D4879}"/>
              </a:ext>
            </a:extLst>
          </p:cNvPr>
          <p:cNvPicPr>
            <a:picLocks noChangeAspect="1"/>
          </p:cNvPicPr>
          <p:nvPr/>
        </p:nvPicPr>
        <p:blipFill>
          <a:blip r:embed="rId2"/>
          <a:stretch>
            <a:fillRect/>
          </a:stretch>
        </p:blipFill>
        <p:spPr>
          <a:xfrm>
            <a:off x="5385518" y="-27616"/>
            <a:ext cx="7607755" cy="6858000"/>
          </a:xfrm>
          <a:prstGeom prst="rect">
            <a:avLst/>
          </a:prstGeom>
        </p:spPr>
      </p:pic>
    </p:spTree>
    <p:extLst>
      <p:ext uri="{BB962C8B-B14F-4D97-AF65-F5344CB8AC3E}">
        <p14:creationId xmlns:p14="http://schemas.microsoft.com/office/powerpoint/2010/main" val="20352892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9C36A-3BF2-5B45-A485-746524194B56}"/>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17559407-41AB-AD4F-B652-83F07F526072}"/>
              </a:ext>
            </a:extLst>
          </p:cNvPr>
          <p:cNvSpPr>
            <a:spLocks noGrp="1"/>
          </p:cNvSpPr>
          <p:nvPr>
            <p:ph idx="1"/>
          </p:nvPr>
        </p:nvSpPr>
        <p:spPr/>
        <p:txBody>
          <a:bodyPr/>
          <a:lstStyle/>
          <a:p>
            <a:r>
              <a:rPr lang="en-US" dirty="0"/>
              <a:t>Images from DC and Marvel comics</a:t>
            </a:r>
          </a:p>
          <a:p>
            <a:r>
              <a:rPr lang="en-US" dirty="0"/>
              <a:t>(Zoom background) Photo by Nix + Gerber (Lori Nix)</a:t>
            </a:r>
          </a:p>
          <a:p>
            <a:r>
              <a:rPr lang="en-US" dirty="0"/>
              <a:t>Licensed superhero clip art</a:t>
            </a:r>
          </a:p>
          <a:p>
            <a:endParaRPr lang="en-US" dirty="0"/>
          </a:p>
        </p:txBody>
      </p:sp>
    </p:spTree>
    <p:extLst>
      <p:ext uri="{BB962C8B-B14F-4D97-AF65-F5344CB8AC3E}">
        <p14:creationId xmlns:p14="http://schemas.microsoft.com/office/powerpoint/2010/main" val="26111852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0FC962-9726-4F6E-B33C-03926CFEA161}"/>
              </a:ext>
            </a:extLst>
          </p:cNvPr>
          <p:cNvSpPr>
            <a:spLocks noGrp="1"/>
          </p:cNvSpPr>
          <p:nvPr>
            <p:ph type="body" idx="1"/>
          </p:nvPr>
        </p:nvSpPr>
        <p:spPr>
          <a:xfrm>
            <a:off x="5863471" y="163931"/>
            <a:ext cx="6167658" cy="5418800"/>
          </a:xfrm>
        </p:spPr>
        <p:txBody>
          <a:bodyPr/>
          <a:lstStyle/>
          <a:p>
            <a:pPr marL="169329" indent="0">
              <a:buNone/>
            </a:pPr>
            <a:r>
              <a:rPr lang="en-US" sz="1800" dirty="0"/>
              <a:t>Far out in the ocean, where the water is as blue as the prettiest cornflower, and as clear as crystal, it is very, very deep; so deep, indeed, that no cable could fathom it: many church steeples, piled one upon another, would not reach from the ground beneath to the surface of the water above. There dwell the Sea King and his subjects. We must not imagine that there is nothing at the bottom of the sea but bare yellow sand. No, indeed; the most singular flowers and plants grow there; the leaves and stems of which are so pliant, that the slightest agitation of the water causes them to stir as if they had life. Fishes, both large and small, glide between the branches, as birds fly among the trees here upon land. In the deepest spot of all, stands the castle of the Sea King. Its walls are built of coral, and the long, gothic windows are of the clearest amber. The roof is formed of shells, that open and close as the water flows over them. Their appearance is very beautiful, for in each lies a glittering pearl, which would be fit for the diadem of a queen.</a:t>
            </a:r>
          </a:p>
          <a:p>
            <a:pPr marL="169329" indent="0" algn="r">
              <a:buNone/>
            </a:pPr>
            <a:r>
              <a:rPr lang="en-US" sz="1800" i="1" dirty="0"/>
              <a:t>The Little Mermaid</a:t>
            </a:r>
          </a:p>
          <a:p>
            <a:pPr marL="169329" indent="0" algn="r">
              <a:buNone/>
            </a:pPr>
            <a:r>
              <a:rPr lang="en-US" sz="1800" dirty="0"/>
              <a:t>Hans Christian Andersen, 1836</a:t>
            </a:r>
          </a:p>
        </p:txBody>
      </p:sp>
      <p:pic>
        <p:nvPicPr>
          <p:cNvPr id="5" name="Picture 4" descr="A picture containing sitting, water, small, standing&#10;&#10;Description automatically generated">
            <a:extLst>
              <a:ext uri="{FF2B5EF4-FFF2-40B4-BE49-F238E27FC236}">
                <a16:creationId xmlns:a16="http://schemas.microsoft.com/office/drawing/2014/main" id="{C890EE46-0E2E-42C6-9331-17D5D628CF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6" y="0"/>
            <a:ext cx="5486400" cy="6858000"/>
          </a:xfrm>
          <a:prstGeom prst="rect">
            <a:avLst/>
          </a:prstGeom>
        </p:spPr>
      </p:pic>
    </p:spTree>
    <p:extLst>
      <p:ext uri="{BB962C8B-B14F-4D97-AF65-F5344CB8AC3E}">
        <p14:creationId xmlns:p14="http://schemas.microsoft.com/office/powerpoint/2010/main" val="13870243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Prologue - Into the Woods 2014 movie (HQ) w/ lyrics">
            <a:hlinkClick r:id="" action="ppaction://media"/>
            <a:extLst>
              <a:ext uri="{FF2B5EF4-FFF2-40B4-BE49-F238E27FC236}">
                <a16:creationId xmlns:a16="http://schemas.microsoft.com/office/drawing/2014/main" id="{707B0F44-D694-4A3F-9F9B-AAA7EA33F6F1}"/>
              </a:ext>
            </a:extLst>
          </p:cNvPr>
          <p:cNvPicPr>
            <a:picLocks noRot="1" noChangeAspect="1"/>
          </p:cNvPicPr>
          <p:nvPr>
            <a:videoFile r:link="rId1"/>
          </p:nvPr>
        </p:nvPicPr>
        <p:blipFill>
          <a:blip r:embed="rId3"/>
          <a:stretch>
            <a:fillRect/>
          </a:stretch>
        </p:blipFill>
        <p:spPr>
          <a:xfrm>
            <a:off x="1143941" y="643467"/>
            <a:ext cx="9904117" cy="5571066"/>
          </a:xfrm>
          <a:prstGeom prst="rect">
            <a:avLst/>
          </a:prstGeom>
        </p:spPr>
      </p:pic>
      <p:sp>
        <p:nvSpPr>
          <p:cNvPr id="3" name="TextBox 2">
            <a:extLst>
              <a:ext uri="{FF2B5EF4-FFF2-40B4-BE49-F238E27FC236}">
                <a16:creationId xmlns:a16="http://schemas.microsoft.com/office/drawing/2014/main" id="{6ACF70B6-1289-4F69-A9C9-74EDA14EE402}"/>
              </a:ext>
            </a:extLst>
          </p:cNvPr>
          <p:cNvSpPr txBox="1"/>
          <p:nvPr/>
        </p:nvSpPr>
        <p:spPr>
          <a:xfrm>
            <a:off x="394999" y="6334780"/>
            <a:ext cx="3840988" cy="523220"/>
          </a:xfrm>
          <a:prstGeom prst="rect">
            <a:avLst/>
          </a:prstGeom>
          <a:noFill/>
        </p:spPr>
        <p:txBody>
          <a:bodyPr wrap="square" rtlCol="0">
            <a:spAutoFit/>
          </a:bodyPr>
          <a:lstStyle/>
          <a:p>
            <a:r>
              <a:rPr lang="en-US" sz="2800" dirty="0">
                <a:solidFill>
                  <a:schemeClr val="accent4">
                    <a:lumMod val="75000"/>
                  </a:schemeClr>
                </a:solidFill>
                <a:latin typeface="Reey" panose="00000500000000000000" pitchFamily="50" charset="0"/>
              </a:rPr>
              <a:t>Into the Woods</a:t>
            </a:r>
          </a:p>
        </p:txBody>
      </p:sp>
    </p:spTree>
    <p:extLst>
      <p:ext uri="{BB962C8B-B14F-4D97-AF65-F5344CB8AC3E}">
        <p14:creationId xmlns:p14="http://schemas.microsoft.com/office/powerpoint/2010/main" val="253773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70128-EE58-CC43-A3A8-86A4C2C5543B}"/>
              </a:ext>
            </a:extLst>
          </p:cNvPr>
          <p:cNvSpPr>
            <a:spLocks noGrp="1"/>
          </p:cNvSpPr>
          <p:nvPr>
            <p:ph type="title"/>
          </p:nvPr>
        </p:nvSpPr>
        <p:spPr>
          <a:xfrm>
            <a:off x="838200" y="2109712"/>
            <a:ext cx="10515600" cy="1325563"/>
          </a:xfrm>
        </p:spPr>
        <p:txBody>
          <a:bodyPr>
            <a:normAutofit/>
          </a:bodyPr>
          <a:lstStyle/>
          <a:p>
            <a:r>
              <a:rPr lang="en-US" sz="7200" dirty="0"/>
              <a:t>Pass or play!</a:t>
            </a:r>
          </a:p>
        </p:txBody>
      </p:sp>
      <p:sp>
        <p:nvSpPr>
          <p:cNvPr id="3" name="Subtitle 2">
            <a:extLst>
              <a:ext uri="{FF2B5EF4-FFF2-40B4-BE49-F238E27FC236}">
                <a16:creationId xmlns:a16="http://schemas.microsoft.com/office/drawing/2014/main" id="{B0B51AFD-AB9A-2A4B-94DA-9C3066E424A1}"/>
              </a:ext>
            </a:extLst>
          </p:cNvPr>
          <p:cNvSpPr>
            <a:spLocks noGrp="1"/>
          </p:cNvSpPr>
          <p:nvPr>
            <p:ph type="subTitle" idx="1"/>
          </p:nvPr>
        </p:nvSpPr>
        <p:spPr>
          <a:xfrm>
            <a:off x="1719309" y="3435275"/>
            <a:ext cx="9144000" cy="1631995"/>
          </a:xfrm>
          <a:solidFill>
            <a:schemeClr val="accent2">
              <a:lumMod val="60000"/>
              <a:lumOff val="40000"/>
            </a:schemeClr>
          </a:solidFill>
          <a:ln w="57150">
            <a:solidFill>
              <a:schemeClr val="accent4">
                <a:lumMod val="75000"/>
              </a:schemeClr>
            </a:solidFill>
          </a:ln>
        </p:spPr>
        <p:txBody>
          <a:bodyPr anchor="ctr">
            <a:normAutofit/>
          </a:bodyPr>
          <a:lstStyle/>
          <a:p>
            <a:r>
              <a:rPr lang="en-US" b="1" dirty="0"/>
              <a:t>Share origin stories you created for your superhero character.</a:t>
            </a:r>
          </a:p>
          <a:p>
            <a:r>
              <a:rPr lang="en-US" b="1" dirty="0"/>
              <a:t>How did you get your powers?</a:t>
            </a:r>
          </a:p>
        </p:txBody>
      </p:sp>
    </p:spTree>
    <p:extLst>
      <p:ext uri="{BB962C8B-B14F-4D97-AF65-F5344CB8AC3E}">
        <p14:creationId xmlns:p14="http://schemas.microsoft.com/office/powerpoint/2010/main" val="51018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ed sign with yellow text&#10;&#10;Description automatically generated with low confidence">
            <a:extLst>
              <a:ext uri="{FF2B5EF4-FFF2-40B4-BE49-F238E27FC236}">
                <a16:creationId xmlns:a16="http://schemas.microsoft.com/office/drawing/2014/main" id="{09F19BE0-DDF7-4978-A65E-C6AF8D5185D0}"/>
              </a:ext>
            </a:extLst>
          </p:cNvPr>
          <p:cNvPicPr>
            <a:picLocks noChangeAspect="1"/>
          </p:cNvPicPr>
          <p:nvPr/>
        </p:nvPicPr>
        <p:blipFill rotWithShape="1">
          <a:blip r:embed="rId2"/>
          <a:srcRect t="881"/>
          <a:stretch/>
        </p:blipFill>
        <p:spPr>
          <a:xfrm rot="21600000">
            <a:off x="20" y="10"/>
            <a:ext cx="12191980" cy="6857990"/>
          </a:xfrm>
          <a:prstGeom prst="rect">
            <a:avLst/>
          </a:prstGeom>
          <a:noFill/>
        </p:spPr>
      </p:pic>
    </p:spTree>
    <p:extLst>
      <p:ext uri="{BB962C8B-B14F-4D97-AF65-F5344CB8AC3E}">
        <p14:creationId xmlns:p14="http://schemas.microsoft.com/office/powerpoint/2010/main" val="1929116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engineering drawing&#10;&#10;Description automatically generated">
            <a:extLst>
              <a:ext uri="{FF2B5EF4-FFF2-40B4-BE49-F238E27FC236}">
                <a16:creationId xmlns:a16="http://schemas.microsoft.com/office/drawing/2014/main" id="{9A07BE02-5641-4F87-B7F0-85D3C2957664}"/>
              </a:ext>
            </a:extLst>
          </p:cNvPr>
          <p:cNvPicPr>
            <a:picLocks noChangeAspect="1"/>
          </p:cNvPicPr>
          <p:nvPr/>
        </p:nvPicPr>
        <p:blipFill rotWithShape="1">
          <a:blip r:embed="rId2"/>
          <a:srcRect/>
          <a:stretch/>
        </p:blipFill>
        <p:spPr>
          <a:xfrm>
            <a:off x="20" y="10"/>
            <a:ext cx="12191980" cy="6857990"/>
          </a:xfrm>
          <a:prstGeom prst="rect">
            <a:avLst/>
          </a:prstGeom>
          <a:noFill/>
        </p:spPr>
      </p:pic>
    </p:spTree>
    <p:extLst>
      <p:ext uri="{BB962C8B-B14F-4D97-AF65-F5344CB8AC3E}">
        <p14:creationId xmlns:p14="http://schemas.microsoft.com/office/powerpoint/2010/main" val="258190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hydrozoan&#10;&#10;Description automatically generated">
            <a:extLst>
              <a:ext uri="{FF2B5EF4-FFF2-40B4-BE49-F238E27FC236}">
                <a16:creationId xmlns:a16="http://schemas.microsoft.com/office/drawing/2014/main" id="{4C7A8AEC-48AD-439B-B302-5B12DB497412}"/>
              </a:ext>
            </a:extLst>
          </p:cNvPr>
          <p:cNvPicPr>
            <a:picLocks noGrp="1" noChangeAspect="1"/>
          </p:cNvPicPr>
          <p:nvPr>
            <p:ph idx="1"/>
          </p:nvPr>
        </p:nvPicPr>
        <p:blipFill rotWithShape="1">
          <a:blip r:embed="rId2"/>
          <a:srcRect t="453" r="1" b="8345"/>
          <a:stretch/>
        </p:blipFill>
        <p:spPr>
          <a:xfrm>
            <a:off x="120650" y="68263"/>
            <a:ext cx="11950700" cy="6130925"/>
          </a:xfrm>
          <a:noFill/>
        </p:spPr>
      </p:pic>
      <p:sp>
        <p:nvSpPr>
          <p:cNvPr id="6" name="TextBox 5">
            <a:extLst>
              <a:ext uri="{FF2B5EF4-FFF2-40B4-BE49-F238E27FC236}">
                <a16:creationId xmlns:a16="http://schemas.microsoft.com/office/drawing/2014/main" id="{4C1501B6-505B-495D-90F2-89CB520BB2C3}"/>
              </a:ext>
            </a:extLst>
          </p:cNvPr>
          <p:cNvSpPr txBox="1"/>
          <p:nvPr/>
        </p:nvSpPr>
        <p:spPr>
          <a:xfrm>
            <a:off x="3073153" y="6338656"/>
            <a:ext cx="6045693" cy="369332"/>
          </a:xfrm>
          <a:prstGeom prst="rect">
            <a:avLst/>
          </a:prstGeom>
          <a:noFill/>
        </p:spPr>
        <p:txBody>
          <a:bodyPr wrap="square" rtlCol="0">
            <a:spAutoFit/>
          </a:bodyPr>
          <a:lstStyle/>
          <a:p>
            <a:pPr algn="ctr"/>
            <a:r>
              <a:rPr lang="en-US" dirty="0"/>
              <a:t>Superman’s Fortress of Solitude</a:t>
            </a:r>
          </a:p>
        </p:txBody>
      </p:sp>
    </p:spTree>
    <p:extLst>
      <p:ext uri="{BB962C8B-B14F-4D97-AF65-F5344CB8AC3E}">
        <p14:creationId xmlns:p14="http://schemas.microsoft.com/office/powerpoint/2010/main" val="3241712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CC19DB48-514F-4611-9E73-37A7E490F7A7}"/>
              </a:ext>
            </a:extLst>
          </p:cNvPr>
          <p:cNvPicPr>
            <a:picLocks noGrp="1" noChangeAspect="1"/>
          </p:cNvPicPr>
          <p:nvPr>
            <p:ph idx="1"/>
          </p:nvPr>
        </p:nvPicPr>
        <p:blipFill>
          <a:blip r:embed="rId2"/>
          <a:stretch>
            <a:fillRect/>
          </a:stretch>
        </p:blipFill>
        <p:spPr>
          <a:xfrm>
            <a:off x="646289" y="68263"/>
            <a:ext cx="10899422" cy="6130925"/>
          </a:xfrm>
          <a:noFill/>
        </p:spPr>
      </p:pic>
      <p:sp>
        <p:nvSpPr>
          <p:cNvPr id="6" name="TextBox 5">
            <a:extLst>
              <a:ext uri="{FF2B5EF4-FFF2-40B4-BE49-F238E27FC236}">
                <a16:creationId xmlns:a16="http://schemas.microsoft.com/office/drawing/2014/main" id="{E10F843D-57E7-49EB-A4DD-8942DB69EB85}"/>
              </a:ext>
            </a:extLst>
          </p:cNvPr>
          <p:cNvSpPr txBox="1"/>
          <p:nvPr/>
        </p:nvSpPr>
        <p:spPr>
          <a:xfrm>
            <a:off x="3073153" y="6338656"/>
            <a:ext cx="6045693" cy="369332"/>
          </a:xfrm>
          <a:prstGeom prst="rect">
            <a:avLst/>
          </a:prstGeom>
          <a:noFill/>
        </p:spPr>
        <p:txBody>
          <a:bodyPr wrap="square" rtlCol="0">
            <a:spAutoFit/>
          </a:bodyPr>
          <a:lstStyle/>
          <a:p>
            <a:pPr algn="ctr"/>
            <a:r>
              <a:rPr lang="en-US" dirty="0"/>
              <a:t>Wonder Woman’s Paradise Island or Themyscira</a:t>
            </a:r>
          </a:p>
        </p:txBody>
      </p:sp>
    </p:spTree>
    <p:extLst>
      <p:ext uri="{BB962C8B-B14F-4D97-AF65-F5344CB8AC3E}">
        <p14:creationId xmlns:p14="http://schemas.microsoft.com/office/powerpoint/2010/main" val="3434845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D0FC065F-2AE4-4DDF-96E4-D3F6CC6675FE}"/>
              </a:ext>
            </a:extLst>
          </p:cNvPr>
          <p:cNvPicPr>
            <a:picLocks noGrp="1" noChangeAspect="1"/>
          </p:cNvPicPr>
          <p:nvPr>
            <p:ph idx="1"/>
          </p:nvPr>
        </p:nvPicPr>
        <p:blipFill rotWithShape="1">
          <a:blip r:embed="rId2"/>
          <a:srcRect t="5599" r="1" b="3198"/>
          <a:stretch/>
        </p:blipFill>
        <p:spPr>
          <a:xfrm>
            <a:off x="120650" y="68263"/>
            <a:ext cx="11950700" cy="6130925"/>
          </a:xfrm>
          <a:noFill/>
        </p:spPr>
      </p:pic>
      <p:sp>
        <p:nvSpPr>
          <p:cNvPr id="6" name="TextBox 5">
            <a:extLst>
              <a:ext uri="{FF2B5EF4-FFF2-40B4-BE49-F238E27FC236}">
                <a16:creationId xmlns:a16="http://schemas.microsoft.com/office/drawing/2014/main" id="{ADF74686-7FC8-4330-9A10-AA9513EBAE9C}"/>
              </a:ext>
            </a:extLst>
          </p:cNvPr>
          <p:cNvSpPr txBox="1"/>
          <p:nvPr/>
        </p:nvSpPr>
        <p:spPr>
          <a:xfrm>
            <a:off x="3073153" y="6338656"/>
            <a:ext cx="6045693" cy="369332"/>
          </a:xfrm>
          <a:prstGeom prst="rect">
            <a:avLst/>
          </a:prstGeom>
          <a:noFill/>
        </p:spPr>
        <p:txBody>
          <a:bodyPr wrap="square" rtlCol="0">
            <a:spAutoFit/>
          </a:bodyPr>
          <a:lstStyle/>
          <a:p>
            <a:pPr algn="ctr"/>
            <a:r>
              <a:rPr lang="en-US" dirty="0"/>
              <a:t>Wonder Woman’s Paradise Island or Themyscira</a:t>
            </a:r>
          </a:p>
        </p:txBody>
      </p:sp>
    </p:spTree>
    <p:extLst>
      <p:ext uri="{BB962C8B-B14F-4D97-AF65-F5344CB8AC3E}">
        <p14:creationId xmlns:p14="http://schemas.microsoft.com/office/powerpoint/2010/main" val="1293161509"/>
      </p:ext>
    </p:extLst>
  </p:cSld>
  <p:clrMapOvr>
    <a:masterClrMapping/>
  </p:clrMapOvr>
</p:sld>
</file>

<file path=ppt/theme/theme1.xml><?xml version="1.0" encoding="utf-8"?>
<a:theme xmlns:a="http://schemas.openxmlformats.org/drawingml/2006/main" name="Theme2">
  <a:themeElements>
    <a:clrScheme name="Custom 2">
      <a:dk1>
        <a:srgbClr val="000000"/>
      </a:dk1>
      <a:lt1>
        <a:srgbClr val="FFFFFF"/>
      </a:lt1>
      <a:dk2>
        <a:srgbClr val="44546A"/>
      </a:dk2>
      <a:lt2>
        <a:srgbClr val="E7E6E6"/>
      </a:lt2>
      <a:accent1>
        <a:srgbClr val="084C7F"/>
      </a:accent1>
      <a:accent2>
        <a:srgbClr val="F89520"/>
      </a:accent2>
      <a:accent3>
        <a:srgbClr val="A5A5A5"/>
      </a:accent3>
      <a:accent4>
        <a:srgbClr val="FECD05"/>
      </a:accent4>
      <a:accent5>
        <a:srgbClr val="0285D6"/>
      </a:accent5>
      <a:accent6>
        <a:srgbClr val="94E2F6"/>
      </a:accent6>
      <a:hlink>
        <a:srgbClr val="47BCEA"/>
      </a:hlink>
      <a:folHlink>
        <a:srgbClr val="0A7CD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tslinkTemplate" id="{72FDC4DF-A588-E44F-8478-FED49315AC0A}" vid="{7DB7FE65-3826-AE40-8732-BD005EB35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Theme2</Template>
  <TotalTime>132</TotalTime>
  <Words>906</Words>
  <Application>Microsoft Office PowerPoint</Application>
  <PresentationFormat>Widescreen</PresentationFormat>
  <Paragraphs>79</Paragraphs>
  <Slides>34</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Aller</vt:lpstr>
      <vt:lpstr>Calibri</vt:lpstr>
      <vt:lpstr>Aller Light</vt:lpstr>
      <vt:lpstr>Reey</vt:lpstr>
      <vt:lpstr>Arial</vt:lpstr>
      <vt:lpstr>New-CorporateRounded-Plain</vt:lpstr>
      <vt:lpstr>Gill Sans MT</vt:lpstr>
      <vt:lpstr>Theme2</vt:lpstr>
      <vt:lpstr>W0rld-building</vt:lpstr>
      <vt:lpstr>objectives</vt:lpstr>
      <vt:lpstr>objectives</vt:lpstr>
      <vt:lpstr>Pass or play!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Exercise</vt:lpstr>
      <vt:lpstr>PowerPoint Presentation</vt:lpstr>
      <vt:lpstr>vocabulary</vt:lpstr>
      <vt:lpstr>Inside the world …</vt:lpstr>
      <vt:lpstr>instructions</vt:lpstr>
      <vt:lpstr>PowerPoint Presentation</vt:lpstr>
      <vt:lpstr>PowerPoint Presentation</vt:lpstr>
      <vt:lpstr>references</vt:lpstr>
      <vt:lpstr>references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materials</dc:title>
  <dc:creator>Posture 2</dc:creator>
  <cp:lastModifiedBy>Alicia Grega</cp:lastModifiedBy>
  <cp:revision>3</cp:revision>
  <dcterms:created xsi:type="dcterms:W3CDTF">2021-09-01T16:05:59Z</dcterms:created>
  <dcterms:modified xsi:type="dcterms:W3CDTF">2021-11-17T14:35:11Z</dcterms:modified>
</cp:coreProperties>
</file>