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79" r:id="rId3"/>
    <p:sldId id="271" r:id="rId4"/>
    <p:sldId id="274" r:id="rId5"/>
    <p:sldId id="282" r:id="rId6"/>
    <p:sldId id="283" r:id="rId7"/>
    <p:sldId id="28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8"/>
    <p:restoredTop sz="95369"/>
  </p:normalViewPr>
  <p:slideViewPr>
    <p:cSldViewPr snapToGrid="0" snapToObjects="1">
      <p:cViewPr varScale="1">
        <p:scale>
          <a:sx n="74" d="100"/>
          <a:sy n="74" d="100"/>
        </p:scale>
        <p:origin x="17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61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88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21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36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95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45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16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29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4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2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1/7/22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79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51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4B95-1523-C74E-B520-75C22236D1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CLASS!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CC26E8-DAEF-6D42-9F39-EF918D136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696404"/>
          </a:xfrm>
        </p:spPr>
        <p:txBody>
          <a:bodyPr>
            <a:normAutofit/>
          </a:bodyPr>
          <a:lstStyle/>
          <a:p>
            <a:r>
              <a:rPr lang="en-US" sz="1900" dirty="0"/>
              <a:t>PROJECT #1 FINISHED – MINI PROJECT</a:t>
            </a:r>
          </a:p>
          <a:p>
            <a:r>
              <a:rPr lang="en-US" sz="1900" dirty="0"/>
              <a:t>MEETING #4</a:t>
            </a:r>
          </a:p>
          <a:p>
            <a:r>
              <a:rPr lang="en-US" sz="1900" dirty="0"/>
              <a:t>11/17/2021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EF4F34-1271-6047-8B81-F05FB57DC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6" y="4508825"/>
            <a:ext cx="1308315" cy="134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1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09758-1F75-4641-ABC8-DEABA78F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doing today?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5B979-FAF0-2D4B-AF58-1E7E6F7D4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851633" cy="364913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Showing off your finished projects.  </a:t>
            </a:r>
          </a:p>
          <a:p>
            <a:r>
              <a:rPr lang="en-US" sz="4000" dirty="0"/>
              <a:t>Warm-up exercise. </a:t>
            </a:r>
          </a:p>
          <a:p>
            <a:r>
              <a:rPr lang="en-US" sz="4000" dirty="0"/>
              <a:t>Scribble division or multiplication drawing!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8EE4A-9BF8-AE44-ADD7-3F9D9098E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549" y="1885044"/>
            <a:ext cx="4331386" cy="416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2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65E9F-E64D-7440-A7B7-0EC5DC108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66" y="266235"/>
            <a:ext cx="10131425" cy="1456267"/>
          </a:xfrm>
        </p:spPr>
        <p:txBody>
          <a:bodyPr>
            <a:normAutofit/>
          </a:bodyPr>
          <a:lstStyle/>
          <a:p>
            <a:r>
              <a:rPr lang="en-US" sz="2400" dirty="0"/>
              <a:t>Materials: gather these items for today!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 Your project, drawing pad, coloring utensils, and marker board supplies </a:t>
            </a:r>
            <a:r>
              <a:rPr lang="en-US" sz="2400" dirty="0">
                <a:sym typeface="Wingdings" pitchFamily="2" charset="2"/>
              </a:rPr>
              <a:t> </a:t>
            </a:r>
            <a:endParaRPr lang="en-US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E35B03A-0473-0F48-AE92-BF3883EB6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46339">
            <a:off x="6354933" y="2612473"/>
            <a:ext cx="1000441" cy="25357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69ABC7-EAA5-624D-80F9-B559B5571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33844">
            <a:off x="2936357" y="2376050"/>
            <a:ext cx="2212234" cy="2676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B439AA-E48E-624D-AF91-A12985C87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07912">
            <a:off x="237974" y="2858342"/>
            <a:ext cx="2112140" cy="2098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8A8600-7A3A-7446-828B-65ED0BD70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119">
            <a:off x="8236249" y="2730885"/>
            <a:ext cx="3050401" cy="23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0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2947-8564-6844-909B-B4F21F793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Warm-up exercise: Draw a quick doodle of what You are thankful for!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ACFF1-13A6-8D45-BC00-216CB3B43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299" y="2053420"/>
            <a:ext cx="3443834" cy="39358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1E77FA-AE24-734F-9712-EC7DB0E19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8" y="2687226"/>
            <a:ext cx="4017993" cy="26681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53C5BA-8462-4846-A607-A277603FB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961" y="2999993"/>
            <a:ext cx="3158087" cy="26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F373E18A-0726-1A49-AAE7-FDCE42A4BE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4" t="3249" r="2730" b="3943"/>
          <a:stretch/>
        </p:blipFill>
        <p:spPr>
          <a:xfrm>
            <a:off x="2398143" y="977390"/>
            <a:ext cx="7021901" cy="4854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861596-9C1F-9D4C-A353-6E162F60091B}"/>
              </a:ext>
            </a:extLst>
          </p:cNvPr>
          <p:cNvSpPr txBox="1"/>
          <p:nvPr/>
        </p:nvSpPr>
        <p:spPr>
          <a:xfrm>
            <a:off x="1643330" y="258794"/>
            <a:ext cx="8531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Create a scribble on each side of your divided paper </a:t>
            </a:r>
          </a:p>
        </p:txBody>
      </p:sp>
    </p:spTree>
    <p:extLst>
      <p:ext uri="{BB962C8B-B14F-4D97-AF65-F5344CB8AC3E}">
        <p14:creationId xmlns:p14="http://schemas.microsoft.com/office/powerpoint/2010/main" val="371138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1D86A9-85BB-9646-97B6-0AB02534A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429" y="1033941"/>
            <a:ext cx="6659593" cy="49452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6B53CB-3ABF-A94F-B07A-25F7E69B5ACF}"/>
              </a:ext>
            </a:extLst>
          </p:cNvPr>
          <p:cNvSpPr/>
          <p:nvPr/>
        </p:nvSpPr>
        <p:spPr>
          <a:xfrm>
            <a:off x="893308" y="311354"/>
            <a:ext cx="10117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Find objects within both scribbles &amp; multiply both amounts together</a:t>
            </a:r>
          </a:p>
        </p:txBody>
      </p:sp>
    </p:spTree>
    <p:extLst>
      <p:ext uri="{BB962C8B-B14F-4D97-AF65-F5344CB8AC3E}">
        <p14:creationId xmlns:p14="http://schemas.microsoft.com/office/powerpoint/2010/main" val="393040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12226-E14C-FE4B-BDD2-730128197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you all after thanksgiving break! Until next time...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8B7660-A0EA-9947-B860-7B91952C4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704" y="2217455"/>
            <a:ext cx="3741023" cy="35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0905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{E59EB339-CCE2-C04C-ACBF-E645F5BB10F2}tf10001119</Template>
  <TotalTime>23</TotalTime>
  <Words>107</Words>
  <Application>Microsoft Macintosh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Wingdings</vt:lpstr>
      <vt:lpstr>Gallery</vt:lpstr>
      <vt:lpstr>WELCOME CLASS!</vt:lpstr>
      <vt:lpstr>What are we doing today? </vt:lpstr>
      <vt:lpstr>Materials: gather these items for today!  - Your project, drawing pad, coloring utensils, and marker board supplies  </vt:lpstr>
      <vt:lpstr>Warm-up exercise: Draw a quick doodle of what You are thankful for!  </vt:lpstr>
      <vt:lpstr>PowerPoint Presentation</vt:lpstr>
      <vt:lpstr>PowerPoint Presentation</vt:lpstr>
      <vt:lpstr>See you all after thanksgiving break! Until next time... 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CLASS!</dc:title>
  <dc:creator>Olivia Oddo</dc:creator>
  <cp:lastModifiedBy>Olivia Oddo</cp:lastModifiedBy>
  <cp:revision>6</cp:revision>
  <dcterms:created xsi:type="dcterms:W3CDTF">2021-11-17T00:59:35Z</dcterms:created>
  <dcterms:modified xsi:type="dcterms:W3CDTF">2022-01-08T02:43:23Z</dcterms:modified>
</cp:coreProperties>
</file>