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12192000"/>
  <p:notesSz cx="6858000" cy="9144000"/>
  <p:embeddedFontLst>
    <p:embeddedFont>
      <p:font typeface="Caveat"/>
      <p:regular r:id="rId20"/>
      <p:bold r:id="rId21"/>
    </p:embeddedFont>
    <p:embeddedFont>
      <p:font typeface="Gill Sans"/>
      <p:regular r:id="rId22"/>
      <p:bold r:id="rId23"/>
    </p:embeddedFont>
    <p:embeddedFont>
      <p:font typeface="Comfortaa Medium"/>
      <p:regular r:id="rId24"/>
      <p:bold r:id="rId25"/>
    </p:embeddedFont>
    <p:embeddedFont>
      <p:font typeface="Comfortaa"/>
      <p:regular r:id="rId26"/>
      <p:bold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8" roundtripDataSignature="AMtx7mgWZ93LQCx7lGEBHtGYFsQCb4LRm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Caveat-regular.fntdata"/><Relationship Id="rId22" Type="http://schemas.openxmlformats.org/officeDocument/2006/relationships/font" Target="fonts/GillSans-regular.fntdata"/><Relationship Id="rId21" Type="http://schemas.openxmlformats.org/officeDocument/2006/relationships/font" Target="fonts/Caveat-bold.fntdata"/><Relationship Id="rId24" Type="http://schemas.openxmlformats.org/officeDocument/2006/relationships/font" Target="fonts/ComfortaaMedium-regular.fntdata"/><Relationship Id="rId23" Type="http://schemas.openxmlformats.org/officeDocument/2006/relationships/font" Target="fonts/GillSans-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Comfortaa-regular.fntdata"/><Relationship Id="rId25" Type="http://schemas.openxmlformats.org/officeDocument/2006/relationships/font" Target="fonts/ComfortaaMedium-bold.fntdata"/><Relationship Id="rId28" Type="http://customschemas.google.com/relationships/presentationmetadata" Target="metadata"/><Relationship Id="rId27" Type="http://schemas.openxmlformats.org/officeDocument/2006/relationships/font" Target="fonts/Comfortaa-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 name="Google Shape;4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10a26b3a52e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8" name="Google Shape;108;g10a26b3a52e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0a33248569_0_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Collaborate</a:t>
            </a:r>
            <a:endParaRPr/>
          </a:p>
        </p:txBody>
      </p:sp>
      <p:sp>
        <p:nvSpPr>
          <p:cNvPr id="113" name="Google Shape;113;g10a33248569_0_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f8795d0e73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Collaborate</a:t>
            </a:r>
            <a:endParaRPr/>
          </a:p>
        </p:txBody>
      </p:sp>
      <p:sp>
        <p:nvSpPr>
          <p:cNvPr id="131" name="Google Shape;131;gf8795d0e73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7" name="Google Shape;13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3" name="Google Shape;14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8" name="Google Shape;14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4" name="Google Shape;5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fb92f70bf8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Something with color</a:t>
            </a:r>
            <a:endParaRPr/>
          </a:p>
        </p:txBody>
      </p:sp>
      <p:sp>
        <p:nvSpPr>
          <p:cNvPr id="61" name="Google Shape;61;gfb92f70bf8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6" name="Google Shape;6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4" name="Google Shape;7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0a26b3a52e_1_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Collaborate</a:t>
            </a:r>
            <a:endParaRPr/>
          </a:p>
        </p:txBody>
      </p:sp>
      <p:sp>
        <p:nvSpPr>
          <p:cNvPr id="79" name="Google Shape;79;g10a26b3a52e_1_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0a33248569_0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Ask for an example.</a:t>
            </a:r>
            <a:endParaRPr/>
          </a:p>
        </p:txBody>
      </p:sp>
      <p:sp>
        <p:nvSpPr>
          <p:cNvPr id="87" name="Google Shape;87;g10a33248569_0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0a26b3a52e_1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Collaborate</a:t>
            </a:r>
            <a:endParaRPr/>
          </a:p>
        </p:txBody>
      </p:sp>
      <p:sp>
        <p:nvSpPr>
          <p:cNvPr id="95" name="Google Shape;95;g10a26b3a52e_1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3" name="Google Shape;10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bg>
      <p:bgPr>
        <a:blipFill>
          <a:blip r:embed="rId2">
            <a:alphaModFix/>
          </a:blip>
          <a:stretch>
            <a:fillRect/>
          </a:stretch>
        </a:blipFill>
      </p:bgPr>
    </p:bg>
    <p:spTree>
      <p:nvGrpSpPr>
        <p:cNvPr id="10" name="Shape 10"/>
        <p:cNvGrpSpPr/>
        <p:nvPr/>
      </p:nvGrpSpPr>
      <p:grpSpPr>
        <a:xfrm>
          <a:off x="0" y="0"/>
          <a:ext cx="0" cy="0"/>
          <a:chOff x="0" y="0"/>
          <a:chExt cx="0" cy="0"/>
        </a:xfrm>
      </p:grpSpPr>
      <p:sp>
        <p:nvSpPr>
          <p:cNvPr id="11" name="Google Shape;11;p14"/>
          <p:cNvSpPr txBox="1"/>
          <p:nvPr>
            <p:ph type="title"/>
          </p:nvPr>
        </p:nvSpPr>
        <p:spPr>
          <a:xfrm rot="-1310895">
            <a:off x="2648626" y="2425256"/>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99520"/>
              </a:buClr>
              <a:buSzPts val="4000"/>
              <a:buFont typeface="Arial"/>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 name="Google Shape;12;p14"/>
          <p:cNvSpPr txBox="1"/>
          <p:nvPr>
            <p:ph idx="1" type="subTitle"/>
          </p:nvPr>
        </p:nvSpPr>
        <p:spPr>
          <a:xfrm rot="-1306842">
            <a:off x="3181775" y="3462556"/>
            <a:ext cx="9144000" cy="1655762"/>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094C80"/>
              </a:buClr>
              <a:buSzPts val="3000"/>
              <a:buNone/>
              <a:defRPr sz="3000" cap="none">
                <a:solidFill>
                  <a:srgbClr val="094C80"/>
                </a:solidFill>
              </a:defRPr>
            </a:lvl1pPr>
            <a:lvl2pPr lvl="1" algn="ctr">
              <a:lnSpc>
                <a:spcPct val="90000"/>
              </a:lnSpc>
              <a:spcBef>
                <a:spcPts val="500"/>
              </a:spcBef>
              <a:spcAft>
                <a:spcPts val="0"/>
              </a:spcAft>
              <a:buClr>
                <a:srgbClr val="094C80"/>
              </a:buClr>
              <a:buSzPts val="2000"/>
              <a:buNone/>
              <a:defRPr sz="2000"/>
            </a:lvl2pPr>
            <a:lvl3pPr lvl="2" algn="ctr">
              <a:lnSpc>
                <a:spcPct val="90000"/>
              </a:lnSpc>
              <a:spcBef>
                <a:spcPts val="500"/>
              </a:spcBef>
              <a:spcAft>
                <a:spcPts val="0"/>
              </a:spcAft>
              <a:buClr>
                <a:srgbClr val="094C80"/>
              </a:buClr>
              <a:buSzPts val="1800"/>
              <a:buNone/>
              <a:defRPr sz="1800"/>
            </a:lvl3pPr>
            <a:lvl4pPr lvl="3" algn="ctr">
              <a:lnSpc>
                <a:spcPct val="90000"/>
              </a:lnSpc>
              <a:spcBef>
                <a:spcPts val="500"/>
              </a:spcBef>
              <a:spcAft>
                <a:spcPts val="0"/>
              </a:spcAft>
              <a:buClr>
                <a:srgbClr val="094C80"/>
              </a:buClr>
              <a:buSzPts val="1600"/>
              <a:buNone/>
              <a:defRPr sz="1600"/>
            </a:lvl4pPr>
            <a:lvl5pPr lvl="4" algn="ctr">
              <a:lnSpc>
                <a:spcPct val="90000"/>
              </a:lnSpc>
              <a:spcBef>
                <a:spcPts val="500"/>
              </a:spcBef>
              <a:spcAft>
                <a:spcPts val="0"/>
              </a:spcAft>
              <a:buClr>
                <a:srgbClr val="094C8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9952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94C80"/>
              </a:buClr>
              <a:buSzPts val="1800"/>
              <a:buChar char="•"/>
              <a:defRPr/>
            </a:lvl1pPr>
            <a:lvl2pPr indent="-342900" lvl="1" marL="914400" algn="l">
              <a:lnSpc>
                <a:spcPct val="90000"/>
              </a:lnSpc>
              <a:spcBef>
                <a:spcPts val="500"/>
              </a:spcBef>
              <a:spcAft>
                <a:spcPts val="0"/>
              </a:spcAft>
              <a:buClr>
                <a:srgbClr val="094C80"/>
              </a:buClr>
              <a:buSzPts val="1800"/>
              <a:buChar char="•"/>
              <a:defRPr/>
            </a:lvl2pPr>
            <a:lvl3pPr indent="-342900" lvl="2" marL="1371600" algn="l">
              <a:lnSpc>
                <a:spcPct val="90000"/>
              </a:lnSpc>
              <a:spcBef>
                <a:spcPts val="500"/>
              </a:spcBef>
              <a:spcAft>
                <a:spcPts val="0"/>
              </a:spcAft>
              <a:buClr>
                <a:srgbClr val="094C80"/>
              </a:buClr>
              <a:buSzPts val="1800"/>
              <a:buChar char="•"/>
              <a:defRPr/>
            </a:lvl3pPr>
            <a:lvl4pPr indent="-342900" lvl="3" marL="1828800" algn="l">
              <a:lnSpc>
                <a:spcPct val="90000"/>
              </a:lnSpc>
              <a:spcBef>
                <a:spcPts val="500"/>
              </a:spcBef>
              <a:spcAft>
                <a:spcPts val="0"/>
              </a:spcAft>
              <a:buClr>
                <a:srgbClr val="094C80"/>
              </a:buClr>
              <a:buSzPts val="1800"/>
              <a:buChar char="•"/>
              <a:defRPr/>
            </a:lvl4pPr>
            <a:lvl5pPr indent="-342900" lvl="4" marL="2286000" algn="l">
              <a:lnSpc>
                <a:spcPct val="90000"/>
              </a:lnSpc>
              <a:spcBef>
                <a:spcPts val="500"/>
              </a:spcBef>
              <a:spcAft>
                <a:spcPts val="0"/>
              </a:spcAft>
              <a:buClr>
                <a:srgbClr val="094C8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94C80"/>
              </a:buClr>
              <a:buSzPts val="1800"/>
              <a:buChar char="•"/>
              <a:defRPr/>
            </a:lvl1pPr>
            <a:lvl2pPr indent="-342900" lvl="1" marL="914400" algn="l">
              <a:lnSpc>
                <a:spcPct val="90000"/>
              </a:lnSpc>
              <a:spcBef>
                <a:spcPts val="500"/>
              </a:spcBef>
              <a:spcAft>
                <a:spcPts val="0"/>
              </a:spcAft>
              <a:buClr>
                <a:srgbClr val="094C80"/>
              </a:buClr>
              <a:buSzPts val="1800"/>
              <a:buChar char="•"/>
              <a:defRPr/>
            </a:lvl2pPr>
            <a:lvl3pPr indent="-342900" lvl="2" marL="1371600" algn="l">
              <a:lnSpc>
                <a:spcPct val="90000"/>
              </a:lnSpc>
              <a:spcBef>
                <a:spcPts val="500"/>
              </a:spcBef>
              <a:spcAft>
                <a:spcPts val="0"/>
              </a:spcAft>
              <a:buClr>
                <a:srgbClr val="094C80"/>
              </a:buClr>
              <a:buSzPts val="1800"/>
              <a:buChar char="•"/>
              <a:defRPr/>
            </a:lvl3pPr>
            <a:lvl4pPr indent="-342900" lvl="3" marL="1828800" algn="l">
              <a:lnSpc>
                <a:spcPct val="90000"/>
              </a:lnSpc>
              <a:spcBef>
                <a:spcPts val="500"/>
              </a:spcBef>
              <a:spcAft>
                <a:spcPts val="0"/>
              </a:spcAft>
              <a:buClr>
                <a:srgbClr val="094C80"/>
              </a:buClr>
              <a:buSzPts val="1800"/>
              <a:buChar char="•"/>
              <a:defRPr/>
            </a:lvl4pPr>
            <a:lvl5pPr indent="-342900" lvl="4" marL="2286000" algn="l">
              <a:lnSpc>
                <a:spcPct val="90000"/>
              </a:lnSpc>
              <a:spcBef>
                <a:spcPts val="500"/>
              </a:spcBef>
              <a:spcAft>
                <a:spcPts val="0"/>
              </a:spcAft>
              <a:buClr>
                <a:srgbClr val="094C8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2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9952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094C80"/>
              </a:buClr>
              <a:buSzPts val="2400"/>
              <a:buNone/>
              <a:defRPr b="1" sz="2400"/>
            </a:lvl1pPr>
            <a:lvl2pPr indent="-228600" lvl="1" marL="914400" algn="l">
              <a:lnSpc>
                <a:spcPct val="90000"/>
              </a:lnSpc>
              <a:spcBef>
                <a:spcPts val="500"/>
              </a:spcBef>
              <a:spcAft>
                <a:spcPts val="0"/>
              </a:spcAft>
              <a:buClr>
                <a:srgbClr val="094C80"/>
              </a:buClr>
              <a:buSzPts val="2000"/>
              <a:buNone/>
              <a:defRPr b="1" sz="2000"/>
            </a:lvl2pPr>
            <a:lvl3pPr indent="-228600" lvl="2" marL="1371600" algn="l">
              <a:lnSpc>
                <a:spcPct val="90000"/>
              </a:lnSpc>
              <a:spcBef>
                <a:spcPts val="500"/>
              </a:spcBef>
              <a:spcAft>
                <a:spcPts val="0"/>
              </a:spcAft>
              <a:buClr>
                <a:srgbClr val="094C80"/>
              </a:buClr>
              <a:buSzPts val="1800"/>
              <a:buNone/>
              <a:defRPr b="1" sz="1800"/>
            </a:lvl3pPr>
            <a:lvl4pPr indent="-228600" lvl="3" marL="1828800" algn="l">
              <a:lnSpc>
                <a:spcPct val="90000"/>
              </a:lnSpc>
              <a:spcBef>
                <a:spcPts val="500"/>
              </a:spcBef>
              <a:spcAft>
                <a:spcPts val="0"/>
              </a:spcAft>
              <a:buClr>
                <a:srgbClr val="094C80"/>
              </a:buClr>
              <a:buSzPts val="1600"/>
              <a:buNone/>
              <a:defRPr b="1" sz="1600"/>
            </a:lvl4pPr>
            <a:lvl5pPr indent="-228600" lvl="4" marL="2286000" algn="l">
              <a:lnSpc>
                <a:spcPct val="90000"/>
              </a:lnSpc>
              <a:spcBef>
                <a:spcPts val="500"/>
              </a:spcBef>
              <a:spcAft>
                <a:spcPts val="0"/>
              </a:spcAft>
              <a:buClr>
                <a:srgbClr val="094C80"/>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2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94C80"/>
              </a:buClr>
              <a:buSzPts val="1800"/>
              <a:buChar char="•"/>
              <a:defRPr/>
            </a:lvl1pPr>
            <a:lvl2pPr indent="-342900" lvl="1" marL="914400" algn="l">
              <a:lnSpc>
                <a:spcPct val="90000"/>
              </a:lnSpc>
              <a:spcBef>
                <a:spcPts val="500"/>
              </a:spcBef>
              <a:spcAft>
                <a:spcPts val="0"/>
              </a:spcAft>
              <a:buClr>
                <a:srgbClr val="094C80"/>
              </a:buClr>
              <a:buSzPts val="1800"/>
              <a:buChar char="•"/>
              <a:defRPr/>
            </a:lvl2pPr>
            <a:lvl3pPr indent="-342900" lvl="2" marL="1371600" algn="l">
              <a:lnSpc>
                <a:spcPct val="90000"/>
              </a:lnSpc>
              <a:spcBef>
                <a:spcPts val="500"/>
              </a:spcBef>
              <a:spcAft>
                <a:spcPts val="0"/>
              </a:spcAft>
              <a:buClr>
                <a:srgbClr val="094C80"/>
              </a:buClr>
              <a:buSzPts val="1800"/>
              <a:buChar char="•"/>
              <a:defRPr/>
            </a:lvl3pPr>
            <a:lvl4pPr indent="-342900" lvl="3" marL="1828800" algn="l">
              <a:lnSpc>
                <a:spcPct val="90000"/>
              </a:lnSpc>
              <a:spcBef>
                <a:spcPts val="500"/>
              </a:spcBef>
              <a:spcAft>
                <a:spcPts val="0"/>
              </a:spcAft>
              <a:buClr>
                <a:srgbClr val="094C80"/>
              </a:buClr>
              <a:buSzPts val="1800"/>
              <a:buChar char="•"/>
              <a:defRPr/>
            </a:lvl4pPr>
            <a:lvl5pPr indent="-342900" lvl="4" marL="2286000" algn="l">
              <a:lnSpc>
                <a:spcPct val="90000"/>
              </a:lnSpc>
              <a:spcBef>
                <a:spcPts val="500"/>
              </a:spcBef>
              <a:spcAft>
                <a:spcPts val="0"/>
              </a:spcAft>
              <a:buClr>
                <a:srgbClr val="094C8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2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094C80"/>
              </a:buClr>
              <a:buSzPts val="2400"/>
              <a:buNone/>
              <a:defRPr b="1" sz="2400"/>
            </a:lvl1pPr>
            <a:lvl2pPr indent="-228600" lvl="1" marL="914400" algn="l">
              <a:lnSpc>
                <a:spcPct val="90000"/>
              </a:lnSpc>
              <a:spcBef>
                <a:spcPts val="500"/>
              </a:spcBef>
              <a:spcAft>
                <a:spcPts val="0"/>
              </a:spcAft>
              <a:buClr>
                <a:srgbClr val="094C80"/>
              </a:buClr>
              <a:buSzPts val="2000"/>
              <a:buNone/>
              <a:defRPr b="1" sz="2000"/>
            </a:lvl2pPr>
            <a:lvl3pPr indent="-228600" lvl="2" marL="1371600" algn="l">
              <a:lnSpc>
                <a:spcPct val="90000"/>
              </a:lnSpc>
              <a:spcBef>
                <a:spcPts val="500"/>
              </a:spcBef>
              <a:spcAft>
                <a:spcPts val="0"/>
              </a:spcAft>
              <a:buClr>
                <a:srgbClr val="094C80"/>
              </a:buClr>
              <a:buSzPts val="1800"/>
              <a:buNone/>
              <a:defRPr b="1" sz="1800"/>
            </a:lvl3pPr>
            <a:lvl4pPr indent="-228600" lvl="3" marL="1828800" algn="l">
              <a:lnSpc>
                <a:spcPct val="90000"/>
              </a:lnSpc>
              <a:spcBef>
                <a:spcPts val="500"/>
              </a:spcBef>
              <a:spcAft>
                <a:spcPts val="0"/>
              </a:spcAft>
              <a:buClr>
                <a:srgbClr val="094C80"/>
              </a:buClr>
              <a:buSzPts val="1600"/>
              <a:buNone/>
              <a:defRPr b="1" sz="1600"/>
            </a:lvl4pPr>
            <a:lvl5pPr indent="-228600" lvl="4" marL="2286000" algn="l">
              <a:lnSpc>
                <a:spcPct val="90000"/>
              </a:lnSpc>
              <a:spcBef>
                <a:spcPts val="500"/>
              </a:spcBef>
              <a:spcAft>
                <a:spcPts val="0"/>
              </a:spcAft>
              <a:buClr>
                <a:srgbClr val="094C80"/>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2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94C80"/>
              </a:buClr>
              <a:buSzPts val="1800"/>
              <a:buChar char="•"/>
              <a:defRPr/>
            </a:lvl1pPr>
            <a:lvl2pPr indent="-342900" lvl="1" marL="914400" algn="l">
              <a:lnSpc>
                <a:spcPct val="90000"/>
              </a:lnSpc>
              <a:spcBef>
                <a:spcPts val="500"/>
              </a:spcBef>
              <a:spcAft>
                <a:spcPts val="0"/>
              </a:spcAft>
              <a:buClr>
                <a:srgbClr val="094C80"/>
              </a:buClr>
              <a:buSzPts val="1800"/>
              <a:buChar char="•"/>
              <a:defRPr/>
            </a:lvl2pPr>
            <a:lvl3pPr indent="-342900" lvl="2" marL="1371600" algn="l">
              <a:lnSpc>
                <a:spcPct val="90000"/>
              </a:lnSpc>
              <a:spcBef>
                <a:spcPts val="500"/>
              </a:spcBef>
              <a:spcAft>
                <a:spcPts val="0"/>
              </a:spcAft>
              <a:buClr>
                <a:srgbClr val="094C80"/>
              </a:buClr>
              <a:buSzPts val="1800"/>
              <a:buChar char="•"/>
              <a:defRPr/>
            </a:lvl3pPr>
            <a:lvl4pPr indent="-342900" lvl="3" marL="1828800" algn="l">
              <a:lnSpc>
                <a:spcPct val="90000"/>
              </a:lnSpc>
              <a:spcBef>
                <a:spcPts val="500"/>
              </a:spcBef>
              <a:spcAft>
                <a:spcPts val="0"/>
              </a:spcAft>
              <a:buClr>
                <a:srgbClr val="094C80"/>
              </a:buClr>
              <a:buSzPts val="1800"/>
              <a:buChar char="•"/>
              <a:defRPr/>
            </a:lvl4pPr>
            <a:lvl5pPr indent="-342900" lvl="4" marL="2286000" algn="l">
              <a:lnSpc>
                <a:spcPct val="90000"/>
              </a:lnSpc>
              <a:spcBef>
                <a:spcPts val="500"/>
              </a:spcBef>
              <a:spcAft>
                <a:spcPts val="0"/>
              </a:spcAft>
              <a:buClr>
                <a:srgbClr val="094C8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 name="Shape 13"/>
        <p:cNvGrpSpPr/>
        <p:nvPr/>
      </p:nvGrpSpPr>
      <p:grpSpPr>
        <a:xfrm>
          <a:off x="0" y="0"/>
          <a:ext cx="0" cy="0"/>
          <a:chOff x="0" y="0"/>
          <a:chExt cx="0" cy="0"/>
        </a:xfrm>
      </p:grpSpPr>
      <p:sp>
        <p:nvSpPr>
          <p:cNvPr id="14" name="Google Shape;14;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9952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94C80"/>
              </a:buClr>
              <a:buSzPts val="1800"/>
              <a:buChar char="•"/>
              <a:defRPr/>
            </a:lvl1pPr>
            <a:lvl2pPr indent="-342900" lvl="1" marL="914400" algn="l">
              <a:lnSpc>
                <a:spcPct val="90000"/>
              </a:lnSpc>
              <a:spcBef>
                <a:spcPts val="500"/>
              </a:spcBef>
              <a:spcAft>
                <a:spcPts val="0"/>
              </a:spcAft>
              <a:buClr>
                <a:srgbClr val="094C80"/>
              </a:buClr>
              <a:buSzPts val="1800"/>
              <a:buChar char="•"/>
              <a:defRPr/>
            </a:lvl2pPr>
            <a:lvl3pPr indent="-342900" lvl="2" marL="1371600" algn="l">
              <a:lnSpc>
                <a:spcPct val="90000"/>
              </a:lnSpc>
              <a:spcBef>
                <a:spcPts val="500"/>
              </a:spcBef>
              <a:spcAft>
                <a:spcPts val="0"/>
              </a:spcAft>
              <a:buClr>
                <a:srgbClr val="094C80"/>
              </a:buClr>
              <a:buSzPts val="1800"/>
              <a:buChar char="•"/>
              <a:defRPr/>
            </a:lvl3pPr>
            <a:lvl4pPr indent="-342900" lvl="3" marL="1828800" algn="l">
              <a:lnSpc>
                <a:spcPct val="90000"/>
              </a:lnSpc>
              <a:spcBef>
                <a:spcPts val="500"/>
              </a:spcBef>
              <a:spcAft>
                <a:spcPts val="0"/>
              </a:spcAft>
              <a:buClr>
                <a:srgbClr val="094C80"/>
              </a:buClr>
              <a:buSzPts val="1800"/>
              <a:buChar char="•"/>
              <a:defRPr/>
            </a:lvl4pPr>
            <a:lvl5pPr indent="-342900" lvl="4" marL="2286000" algn="l">
              <a:lnSpc>
                <a:spcPct val="90000"/>
              </a:lnSpc>
              <a:spcBef>
                <a:spcPts val="500"/>
              </a:spcBef>
              <a:spcAft>
                <a:spcPts val="0"/>
              </a:spcAft>
              <a:buClr>
                <a:srgbClr val="094C8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16" name="Shape 16"/>
        <p:cNvGrpSpPr/>
        <p:nvPr/>
      </p:nvGrpSpPr>
      <p:grpSpPr>
        <a:xfrm>
          <a:off x="0" y="0"/>
          <a:ext cx="0" cy="0"/>
          <a:chOff x="0" y="0"/>
          <a:chExt cx="0" cy="0"/>
        </a:xfrm>
      </p:grpSpPr>
      <p:sp>
        <p:nvSpPr>
          <p:cNvPr id="17" name="Google Shape;17;p1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F99520"/>
              </a:buClr>
              <a:buSzPts val="4800"/>
              <a:buFont typeface="Arial"/>
              <a:buNone/>
              <a:defRPr b="1" i="0" sz="4800">
                <a:solidFill>
                  <a:srgbClr val="F9952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1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094C80"/>
              </a:buClr>
              <a:buSzPts val="3000"/>
              <a:buNone/>
              <a:defRPr sz="3000" cap="none">
                <a:solidFill>
                  <a:srgbClr val="094C80"/>
                </a:solidFill>
              </a:defRPr>
            </a:lvl1pPr>
            <a:lvl2pPr lvl="1" algn="ctr">
              <a:lnSpc>
                <a:spcPct val="90000"/>
              </a:lnSpc>
              <a:spcBef>
                <a:spcPts val="500"/>
              </a:spcBef>
              <a:spcAft>
                <a:spcPts val="0"/>
              </a:spcAft>
              <a:buClr>
                <a:srgbClr val="094C80"/>
              </a:buClr>
              <a:buSzPts val="2000"/>
              <a:buNone/>
              <a:defRPr sz="2000"/>
            </a:lvl2pPr>
            <a:lvl3pPr lvl="2" algn="ctr">
              <a:lnSpc>
                <a:spcPct val="90000"/>
              </a:lnSpc>
              <a:spcBef>
                <a:spcPts val="500"/>
              </a:spcBef>
              <a:spcAft>
                <a:spcPts val="0"/>
              </a:spcAft>
              <a:buClr>
                <a:srgbClr val="094C80"/>
              </a:buClr>
              <a:buSzPts val="1800"/>
              <a:buNone/>
              <a:defRPr sz="1800"/>
            </a:lvl3pPr>
            <a:lvl4pPr lvl="3" algn="ctr">
              <a:lnSpc>
                <a:spcPct val="90000"/>
              </a:lnSpc>
              <a:spcBef>
                <a:spcPts val="500"/>
              </a:spcBef>
              <a:spcAft>
                <a:spcPts val="0"/>
              </a:spcAft>
              <a:buClr>
                <a:srgbClr val="094C80"/>
              </a:buClr>
              <a:buSzPts val="1600"/>
              <a:buNone/>
              <a:defRPr sz="1600"/>
            </a:lvl4pPr>
            <a:lvl5pPr lvl="4" algn="ctr">
              <a:lnSpc>
                <a:spcPct val="90000"/>
              </a:lnSpc>
              <a:spcBef>
                <a:spcPts val="500"/>
              </a:spcBef>
              <a:spcAft>
                <a:spcPts val="0"/>
              </a:spcAft>
              <a:buClr>
                <a:srgbClr val="094C8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bg>
      <p:bgPr>
        <a:blipFill>
          <a:blip r:embed="rId2">
            <a:alphaModFix amt="85000"/>
          </a:blip>
          <a:stretch>
            <a:fillRect/>
          </a:stretch>
        </a:blipFill>
      </p:bgPr>
    </p:bg>
    <p:spTree>
      <p:nvGrpSpPr>
        <p:cNvPr id="19" name="Shape 19"/>
        <p:cNvGrpSpPr/>
        <p:nvPr/>
      </p:nvGrpSpPr>
      <p:grpSpPr>
        <a:xfrm>
          <a:off x="0" y="0"/>
          <a:ext cx="0" cy="0"/>
          <a:chOff x="0" y="0"/>
          <a:chExt cx="0" cy="0"/>
        </a:xfrm>
      </p:grpSpPr>
      <p:sp>
        <p:nvSpPr>
          <p:cNvPr id="20" name="Google Shape;20;p17"/>
          <p:cNvSpPr txBox="1"/>
          <p:nvPr>
            <p:ph type="title"/>
          </p:nvPr>
        </p:nvSpPr>
        <p:spPr>
          <a:xfrm>
            <a:off x="838200" y="2103437"/>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99520"/>
              </a:buClr>
              <a:buSzPts val="4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7"/>
          <p:cNvSpPr txBox="1"/>
          <p:nvPr>
            <p:ph idx="1" type="subTitle"/>
          </p:nvPr>
        </p:nvSpPr>
        <p:spPr>
          <a:xfrm>
            <a:off x="1524000" y="3435431"/>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094C80"/>
              </a:buClr>
              <a:buSzPts val="3000"/>
              <a:buNone/>
              <a:defRPr sz="3000" cap="none">
                <a:solidFill>
                  <a:srgbClr val="094C80"/>
                </a:solidFill>
              </a:defRPr>
            </a:lvl1pPr>
            <a:lvl2pPr lvl="1" algn="ctr">
              <a:lnSpc>
                <a:spcPct val="90000"/>
              </a:lnSpc>
              <a:spcBef>
                <a:spcPts val="500"/>
              </a:spcBef>
              <a:spcAft>
                <a:spcPts val="0"/>
              </a:spcAft>
              <a:buClr>
                <a:srgbClr val="094C80"/>
              </a:buClr>
              <a:buSzPts val="2000"/>
              <a:buNone/>
              <a:defRPr sz="2000"/>
            </a:lvl2pPr>
            <a:lvl3pPr lvl="2" algn="ctr">
              <a:lnSpc>
                <a:spcPct val="90000"/>
              </a:lnSpc>
              <a:spcBef>
                <a:spcPts val="500"/>
              </a:spcBef>
              <a:spcAft>
                <a:spcPts val="0"/>
              </a:spcAft>
              <a:buClr>
                <a:srgbClr val="094C80"/>
              </a:buClr>
              <a:buSzPts val="1800"/>
              <a:buNone/>
              <a:defRPr sz="1800"/>
            </a:lvl3pPr>
            <a:lvl4pPr lvl="3" algn="ctr">
              <a:lnSpc>
                <a:spcPct val="90000"/>
              </a:lnSpc>
              <a:spcBef>
                <a:spcPts val="500"/>
              </a:spcBef>
              <a:spcAft>
                <a:spcPts val="0"/>
              </a:spcAft>
              <a:buClr>
                <a:srgbClr val="094C80"/>
              </a:buClr>
              <a:buSzPts val="1600"/>
              <a:buNone/>
              <a:defRPr sz="1600"/>
            </a:lvl4pPr>
            <a:lvl5pPr lvl="4" algn="ctr">
              <a:lnSpc>
                <a:spcPct val="90000"/>
              </a:lnSpc>
              <a:spcBef>
                <a:spcPts val="500"/>
              </a:spcBef>
              <a:spcAft>
                <a:spcPts val="0"/>
              </a:spcAft>
              <a:buClr>
                <a:srgbClr val="094C8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bg>
      <p:bgPr>
        <a:blipFill>
          <a:blip r:embed="rId2">
            <a:alphaModFix/>
          </a:blip>
          <a:stretch>
            <a:fillRect/>
          </a:stretch>
        </a:blipFill>
      </p:bgPr>
    </p:bg>
    <p:spTree>
      <p:nvGrpSpPr>
        <p:cNvPr id="22" name="Shape 22"/>
        <p:cNvGrpSpPr/>
        <p:nvPr/>
      </p:nvGrpSpPr>
      <p:grpSpPr>
        <a:xfrm>
          <a:off x="0" y="0"/>
          <a:ext cx="0" cy="0"/>
          <a:chOff x="0" y="0"/>
          <a:chExt cx="0" cy="0"/>
        </a:xfrm>
      </p:grpSpPr>
      <p:sp>
        <p:nvSpPr>
          <p:cNvPr id="23" name="Google Shape;23;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99520"/>
              </a:buClr>
              <a:buSzPts val="4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94C80"/>
              </a:buClr>
              <a:buSzPts val="1800"/>
              <a:buChar char="•"/>
              <a:defRPr/>
            </a:lvl1pPr>
            <a:lvl2pPr indent="-342900" lvl="1" marL="914400" algn="l">
              <a:lnSpc>
                <a:spcPct val="90000"/>
              </a:lnSpc>
              <a:spcBef>
                <a:spcPts val="500"/>
              </a:spcBef>
              <a:spcAft>
                <a:spcPts val="0"/>
              </a:spcAft>
              <a:buClr>
                <a:srgbClr val="094C80"/>
              </a:buClr>
              <a:buSzPts val="1800"/>
              <a:buChar char="•"/>
              <a:defRPr/>
            </a:lvl2pPr>
            <a:lvl3pPr indent="-342900" lvl="2" marL="1371600" algn="l">
              <a:lnSpc>
                <a:spcPct val="90000"/>
              </a:lnSpc>
              <a:spcBef>
                <a:spcPts val="500"/>
              </a:spcBef>
              <a:spcAft>
                <a:spcPts val="0"/>
              </a:spcAft>
              <a:buClr>
                <a:srgbClr val="094C80"/>
              </a:buClr>
              <a:buSzPts val="1800"/>
              <a:buChar char="•"/>
              <a:defRPr/>
            </a:lvl3pPr>
            <a:lvl4pPr indent="-342900" lvl="3" marL="1828800" algn="l">
              <a:lnSpc>
                <a:spcPct val="90000"/>
              </a:lnSpc>
              <a:spcBef>
                <a:spcPts val="500"/>
              </a:spcBef>
              <a:spcAft>
                <a:spcPts val="0"/>
              </a:spcAft>
              <a:buClr>
                <a:srgbClr val="094C80"/>
              </a:buClr>
              <a:buSzPts val="1800"/>
              <a:buChar char="•"/>
              <a:defRPr/>
            </a:lvl4pPr>
            <a:lvl5pPr indent="-342900" lvl="4" marL="2286000" algn="l">
              <a:lnSpc>
                <a:spcPct val="90000"/>
              </a:lnSpc>
              <a:spcBef>
                <a:spcPts val="500"/>
              </a:spcBef>
              <a:spcAft>
                <a:spcPts val="0"/>
              </a:spcAft>
              <a:buClr>
                <a:srgbClr val="094C8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bg>
      <p:bgPr>
        <a:blipFill>
          <a:blip r:embed="rId2">
            <a:alphaModFix/>
          </a:blip>
          <a:stretch>
            <a:fillRect/>
          </a:stretch>
        </a:blipFill>
      </p:bgPr>
    </p:bg>
    <p:spTree>
      <p:nvGrpSpPr>
        <p:cNvPr id="25" name="Shape 25"/>
        <p:cNvGrpSpPr/>
        <p:nvPr/>
      </p:nvGrpSpPr>
      <p:grpSpPr>
        <a:xfrm>
          <a:off x="0" y="0"/>
          <a:ext cx="0" cy="0"/>
          <a:chOff x="0" y="0"/>
          <a:chExt cx="0" cy="0"/>
        </a:xfrm>
      </p:grpSpPr>
      <p:sp>
        <p:nvSpPr>
          <p:cNvPr id="26" name="Google Shape;26;p19"/>
          <p:cNvSpPr txBox="1"/>
          <p:nvPr>
            <p:ph type="title"/>
          </p:nvPr>
        </p:nvSpPr>
        <p:spPr>
          <a:xfrm>
            <a:off x="838200" y="2103437"/>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800"/>
              <a:buFont typeface="Arial"/>
              <a:buNone/>
              <a:defRPr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bg>
      <p:bgPr>
        <a:blipFill>
          <a:blip r:embed="rId2">
            <a:alphaModFix/>
          </a:blip>
          <a:stretch>
            <a:fillRect/>
          </a:stretch>
        </a:blipFill>
      </p:bgPr>
    </p:bg>
    <p:spTree>
      <p:nvGrpSpPr>
        <p:cNvPr id="27" name="Shape 27"/>
        <p:cNvGrpSpPr/>
        <p:nvPr/>
      </p:nvGrpSpPr>
      <p:grpSpPr>
        <a:xfrm>
          <a:off x="0" y="0"/>
          <a:ext cx="0" cy="0"/>
          <a:chOff x="0" y="0"/>
          <a:chExt cx="0" cy="0"/>
        </a:xfrm>
      </p:grpSpPr>
      <p:sp>
        <p:nvSpPr>
          <p:cNvPr id="28" name="Google Shape;28;p20"/>
          <p:cNvSpPr txBox="1"/>
          <p:nvPr>
            <p:ph type="title"/>
          </p:nvPr>
        </p:nvSpPr>
        <p:spPr>
          <a:xfrm>
            <a:off x="838200" y="2316767"/>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99520"/>
              </a:buClr>
              <a:buSzPts val="4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0"/>
          <p:cNvSpPr txBox="1"/>
          <p:nvPr>
            <p:ph idx="1" type="subTitle"/>
          </p:nvPr>
        </p:nvSpPr>
        <p:spPr>
          <a:xfrm>
            <a:off x="1524000" y="3642330"/>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094C80"/>
              </a:buClr>
              <a:buSzPts val="2400"/>
              <a:buNone/>
              <a:defRPr sz="2400" cap="none">
                <a:solidFill>
                  <a:srgbClr val="094C80"/>
                </a:solidFill>
              </a:defRPr>
            </a:lvl1pPr>
            <a:lvl2pPr lvl="1" algn="ctr">
              <a:lnSpc>
                <a:spcPct val="90000"/>
              </a:lnSpc>
              <a:spcBef>
                <a:spcPts val="500"/>
              </a:spcBef>
              <a:spcAft>
                <a:spcPts val="0"/>
              </a:spcAft>
              <a:buClr>
                <a:srgbClr val="094C80"/>
              </a:buClr>
              <a:buSzPts val="2000"/>
              <a:buNone/>
              <a:defRPr sz="2000"/>
            </a:lvl2pPr>
            <a:lvl3pPr lvl="2" algn="ctr">
              <a:lnSpc>
                <a:spcPct val="90000"/>
              </a:lnSpc>
              <a:spcBef>
                <a:spcPts val="500"/>
              </a:spcBef>
              <a:spcAft>
                <a:spcPts val="0"/>
              </a:spcAft>
              <a:buClr>
                <a:srgbClr val="094C80"/>
              </a:buClr>
              <a:buSzPts val="1800"/>
              <a:buNone/>
              <a:defRPr sz="1800"/>
            </a:lvl3pPr>
            <a:lvl4pPr lvl="3" algn="ctr">
              <a:lnSpc>
                <a:spcPct val="90000"/>
              </a:lnSpc>
              <a:spcBef>
                <a:spcPts val="500"/>
              </a:spcBef>
              <a:spcAft>
                <a:spcPts val="0"/>
              </a:spcAft>
              <a:buClr>
                <a:srgbClr val="094C80"/>
              </a:buClr>
              <a:buSzPts val="1600"/>
              <a:buNone/>
              <a:defRPr sz="1600"/>
            </a:lvl4pPr>
            <a:lvl5pPr lvl="4" algn="ctr">
              <a:lnSpc>
                <a:spcPct val="90000"/>
              </a:lnSpc>
              <a:spcBef>
                <a:spcPts val="500"/>
              </a:spcBef>
              <a:spcAft>
                <a:spcPts val="0"/>
              </a:spcAft>
              <a:buClr>
                <a:srgbClr val="094C8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bg>
      <p:bgPr>
        <a:blipFill>
          <a:blip r:embed="rId2">
            <a:alphaModFix/>
          </a:blip>
          <a:stretch>
            <a:fillRect/>
          </a:stretch>
        </a:blipFill>
      </p:bgPr>
    </p:bg>
    <p:spTree>
      <p:nvGrpSpPr>
        <p:cNvPr id="30" name="Shape 30"/>
        <p:cNvGrpSpPr/>
        <p:nvPr/>
      </p:nvGrpSpPr>
      <p:grpSpPr>
        <a:xfrm>
          <a:off x="0" y="0"/>
          <a:ext cx="0" cy="0"/>
          <a:chOff x="0" y="0"/>
          <a:chExt cx="0" cy="0"/>
        </a:xfrm>
      </p:grpSpPr>
      <p:sp>
        <p:nvSpPr>
          <p:cNvPr id="31" name="Google Shape;31;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99520"/>
              </a:buClr>
              <a:buSzPts val="4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94C80"/>
              </a:buClr>
              <a:buSzPts val="1800"/>
              <a:buChar char="•"/>
              <a:defRPr/>
            </a:lvl1pPr>
            <a:lvl2pPr indent="-342900" lvl="1" marL="914400" algn="l">
              <a:lnSpc>
                <a:spcPct val="90000"/>
              </a:lnSpc>
              <a:spcBef>
                <a:spcPts val="500"/>
              </a:spcBef>
              <a:spcAft>
                <a:spcPts val="0"/>
              </a:spcAft>
              <a:buClr>
                <a:srgbClr val="094C80"/>
              </a:buClr>
              <a:buSzPts val="1800"/>
              <a:buChar char="•"/>
              <a:defRPr/>
            </a:lvl2pPr>
            <a:lvl3pPr indent="-342900" lvl="2" marL="1371600" algn="l">
              <a:lnSpc>
                <a:spcPct val="90000"/>
              </a:lnSpc>
              <a:spcBef>
                <a:spcPts val="500"/>
              </a:spcBef>
              <a:spcAft>
                <a:spcPts val="0"/>
              </a:spcAft>
              <a:buClr>
                <a:srgbClr val="094C80"/>
              </a:buClr>
              <a:buSzPts val="1800"/>
              <a:buChar char="•"/>
              <a:defRPr/>
            </a:lvl3pPr>
            <a:lvl4pPr indent="-342900" lvl="3" marL="1828800" algn="l">
              <a:lnSpc>
                <a:spcPct val="90000"/>
              </a:lnSpc>
              <a:spcBef>
                <a:spcPts val="500"/>
              </a:spcBef>
              <a:spcAft>
                <a:spcPts val="0"/>
              </a:spcAft>
              <a:buClr>
                <a:srgbClr val="094C80"/>
              </a:buClr>
              <a:buSzPts val="1800"/>
              <a:buChar char="•"/>
              <a:defRPr/>
            </a:lvl4pPr>
            <a:lvl5pPr indent="-342900" lvl="4" marL="2286000" algn="l">
              <a:lnSpc>
                <a:spcPct val="90000"/>
              </a:lnSpc>
              <a:spcBef>
                <a:spcPts val="500"/>
              </a:spcBef>
              <a:spcAft>
                <a:spcPts val="0"/>
              </a:spcAft>
              <a:buClr>
                <a:srgbClr val="094C8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94C80"/>
              </a:buClr>
              <a:buSzPts val="1800"/>
              <a:buChar char="•"/>
              <a:defRPr/>
            </a:lvl1pPr>
            <a:lvl2pPr indent="-342900" lvl="1" marL="914400" algn="l">
              <a:lnSpc>
                <a:spcPct val="90000"/>
              </a:lnSpc>
              <a:spcBef>
                <a:spcPts val="500"/>
              </a:spcBef>
              <a:spcAft>
                <a:spcPts val="0"/>
              </a:spcAft>
              <a:buClr>
                <a:srgbClr val="094C80"/>
              </a:buClr>
              <a:buSzPts val="1800"/>
              <a:buChar char="•"/>
              <a:defRPr/>
            </a:lvl2pPr>
            <a:lvl3pPr indent="-342900" lvl="2" marL="1371600" algn="l">
              <a:lnSpc>
                <a:spcPct val="90000"/>
              </a:lnSpc>
              <a:spcBef>
                <a:spcPts val="500"/>
              </a:spcBef>
              <a:spcAft>
                <a:spcPts val="0"/>
              </a:spcAft>
              <a:buClr>
                <a:srgbClr val="094C80"/>
              </a:buClr>
              <a:buSzPts val="1800"/>
              <a:buChar char="•"/>
              <a:defRPr/>
            </a:lvl3pPr>
            <a:lvl4pPr indent="-342900" lvl="3" marL="1828800" algn="l">
              <a:lnSpc>
                <a:spcPct val="90000"/>
              </a:lnSpc>
              <a:spcBef>
                <a:spcPts val="500"/>
              </a:spcBef>
              <a:spcAft>
                <a:spcPts val="0"/>
              </a:spcAft>
              <a:buClr>
                <a:srgbClr val="094C80"/>
              </a:buClr>
              <a:buSzPts val="1800"/>
              <a:buChar char="•"/>
              <a:defRPr/>
            </a:lvl4pPr>
            <a:lvl5pPr indent="-342900" lvl="4" marL="2286000" algn="l">
              <a:lnSpc>
                <a:spcPct val="90000"/>
              </a:lnSpc>
              <a:spcBef>
                <a:spcPts val="500"/>
              </a:spcBef>
              <a:spcAft>
                <a:spcPts val="0"/>
              </a:spcAft>
              <a:buClr>
                <a:srgbClr val="094C8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34" name="Shape 34"/>
        <p:cNvGrpSpPr/>
        <p:nvPr/>
      </p:nvGrpSpPr>
      <p:grpSpPr>
        <a:xfrm>
          <a:off x="0" y="0"/>
          <a:ext cx="0" cy="0"/>
          <a:chOff x="0" y="0"/>
          <a:chExt cx="0" cy="0"/>
        </a:xfrm>
      </p:grpSpPr>
      <p:sp>
        <p:nvSpPr>
          <p:cNvPr id="35" name="Google Shape;35;p22"/>
          <p:cNvSpPr txBox="1"/>
          <p:nvPr>
            <p:ph type="title"/>
          </p:nvPr>
        </p:nvSpPr>
        <p:spPr>
          <a:xfrm>
            <a:off x="838200" y="1930399"/>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9952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2"/>
          <p:cNvSpPr txBox="1"/>
          <p:nvPr>
            <p:ph idx="1" type="subTitle"/>
          </p:nvPr>
        </p:nvSpPr>
        <p:spPr>
          <a:xfrm>
            <a:off x="1524000" y="3443180"/>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094C80"/>
              </a:buClr>
              <a:buSzPts val="2400"/>
              <a:buNone/>
              <a:defRPr sz="2400" cap="none">
                <a:solidFill>
                  <a:srgbClr val="094C80"/>
                </a:solidFill>
              </a:defRPr>
            </a:lvl1pPr>
            <a:lvl2pPr lvl="1" algn="ctr">
              <a:lnSpc>
                <a:spcPct val="90000"/>
              </a:lnSpc>
              <a:spcBef>
                <a:spcPts val="500"/>
              </a:spcBef>
              <a:spcAft>
                <a:spcPts val="0"/>
              </a:spcAft>
              <a:buClr>
                <a:srgbClr val="094C80"/>
              </a:buClr>
              <a:buSzPts val="2000"/>
              <a:buNone/>
              <a:defRPr sz="2000"/>
            </a:lvl2pPr>
            <a:lvl3pPr lvl="2" algn="ctr">
              <a:lnSpc>
                <a:spcPct val="90000"/>
              </a:lnSpc>
              <a:spcBef>
                <a:spcPts val="500"/>
              </a:spcBef>
              <a:spcAft>
                <a:spcPts val="0"/>
              </a:spcAft>
              <a:buClr>
                <a:srgbClr val="094C80"/>
              </a:buClr>
              <a:buSzPts val="1800"/>
              <a:buNone/>
              <a:defRPr sz="1800"/>
            </a:lvl3pPr>
            <a:lvl4pPr lvl="3" algn="ctr">
              <a:lnSpc>
                <a:spcPct val="90000"/>
              </a:lnSpc>
              <a:spcBef>
                <a:spcPts val="500"/>
              </a:spcBef>
              <a:spcAft>
                <a:spcPts val="0"/>
              </a:spcAft>
              <a:buClr>
                <a:srgbClr val="094C80"/>
              </a:buClr>
              <a:buSzPts val="1600"/>
              <a:buNone/>
              <a:defRPr sz="1600"/>
            </a:lvl4pPr>
            <a:lvl5pPr lvl="4" algn="ctr">
              <a:lnSpc>
                <a:spcPct val="90000"/>
              </a:lnSpc>
              <a:spcBef>
                <a:spcPts val="500"/>
              </a:spcBef>
              <a:spcAft>
                <a:spcPts val="0"/>
              </a:spcAft>
              <a:buClr>
                <a:srgbClr val="094C8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1.png"/><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theme" Target="../theme/theme1.xml"/><Relationship Id="rId14" Type="http://schemas.openxmlformats.org/officeDocument/2006/relationships/slideLayout" Target="../slideLayouts/slideLayout1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094C80"/>
              </a:buClr>
              <a:buSzPts val="2800"/>
              <a:buFont typeface="Arial"/>
              <a:buChar char="•"/>
              <a:defRPr b="0" i="0" sz="2800" u="none" cap="none" strike="noStrike">
                <a:solidFill>
                  <a:srgbClr val="094C80"/>
                </a:solidFill>
                <a:latin typeface="Arial"/>
                <a:ea typeface="Arial"/>
                <a:cs typeface="Arial"/>
                <a:sym typeface="Arial"/>
              </a:defRPr>
            </a:lvl1pPr>
            <a:lvl2pPr indent="-381000" lvl="1" marL="914400" marR="0" rtl="0" algn="l">
              <a:lnSpc>
                <a:spcPct val="90000"/>
              </a:lnSpc>
              <a:spcBef>
                <a:spcPts val="500"/>
              </a:spcBef>
              <a:spcAft>
                <a:spcPts val="0"/>
              </a:spcAft>
              <a:buClr>
                <a:srgbClr val="094C80"/>
              </a:buClr>
              <a:buSzPts val="2400"/>
              <a:buFont typeface="Arial"/>
              <a:buChar char="•"/>
              <a:defRPr b="0" i="0" sz="2400" u="none" cap="none" strike="noStrike">
                <a:solidFill>
                  <a:srgbClr val="094C80"/>
                </a:solidFill>
                <a:latin typeface="Arial"/>
                <a:ea typeface="Arial"/>
                <a:cs typeface="Arial"/>
                <a:sym typeface="Arial"/>
              </a:defRPr>
            </a:lvl2pPr>
            <a:lvl3pPr indent="-355600" lvl="2" marL="1371600" marR="0" rtl="0" algn="l">
              <a:lnSpc>
                <a:spcPct val="90000"/>
              </a:lnSpc>
              <a:spcBef>
                <a:spcPts val="500"/>
              </a:spcBef>
              <a:spcAft>
                <a:spcPts val="0"/>
              </a:spcAft>
              <a:buClr>
                <a:srgbClr val="094C80"/>
              </a:buClr>
              <a:buSzPts val="2000"/>
              <a:buFont typeface="Arial"/>
              <a:buChar char="•"/>
              <a:defRPr b="0" i="0" sz="2000" u="none" cap="none" strike="noStrike">
                <a:solidFill>
                  <a:srgbClr val="094C80"/>
                </a:solidFill>
                <a:latin typeface="Arial"/>
                <a:ea typeface="Arial"/>
                <a:cs typeface="Arial"/>
                <a:sym typeface="Arial"/>
              </a:defRPr>
            </a:lvl3pPr>
            <a:lvl4pPr indent="-342900" lvl="3" marL="1828800" marR="0" rtl="0" algn="l">
              <a:lnSpc>
                <a:spcPct val="90000"/>
              </a:lnSpc>
              <a:spcBef>
                <a:spcPts val="500"/>
              </a:spcBef>
              <a:spcAft>
                <a:spcPts val="0"/>
              </a:spcAft>
              <a:buClr>
                <a:srgbClr val="094C80"/>
              </a:buClr>
              <a:buSzPts val="1800"/>
              <a:buFont typeface="Arial"/>
              <a:buChar char="•"/>
              <a:defRPr b="0" i="0" sz="1800" u="none" cap="none" strike="noStrike">
                <a:solidFill>
                  <a:srgbClr val="094C80"/>
                </a:solidFill>
                <a:latin typeface="Arial"/>
                <a:ea typeface="Arial"/>
                <a:cs typeface="Arial"/>
                <a:sym typeface="Arial"/>
              </a:defRPr>
            </a:lvl4pPr>
            <a:lvl5pPr indent="-342900" lvl="4" marL="2286000" marR="0" rtl="0" algn="l">
              <a:lnSpc>
                <a:spcPct val="90000"/>
              </a:lnSpc>
              <a:spcBef>
                <a:spcPts val="500"/>
              </a:spcBef>
              <a:spcAft>
                <a:spcPts val="0"/>
              </a:spcAft>
              <a:buClr>
                <a:srgbClr val="094C80"/>
              </a:buClr>
              <a:buSzPts val="1800"/>
              <a:buFont typeface="Arial"/>
              <a:buChar char="•"/>
              <a:defRPr b="0" i="0" sz="1800" u="none" cap="none" strike="noStrike">
                <a:solidFill>
                  <a:srgbClr val="094C80"/>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9pPr>
          </a:lstStyle>
          <a:p/>
        </p:txBody>
      </p:sp>
      <p:sp>
        <p:nvSpPr>
          <p:cNvPr id="7" name="Google Shape;7;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F99520"/>
              </a:buClr>
              <a:buSzPts val="4800"/>
              <a:buFont typeface="Arial"/>
              <a:buNone/>
              <a:defRPr b="1" i="0" sz="4800" u="none" cap="none" strike="noStrike">
                <a:solidFill>
                  <a:srgbClr val="F9952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descr="Logo&#10;&#10;Description automatically generated" id="8" name="Google Shape;8;p13"/>
          <p:cNvPicPr preferRelativeResize="0"/>
          <p:nvPr/>
        </p:nvPicPr>
        <p:blipFill rotWithShape="1">
          <a:blip r:embed="rId2">
            <a:alphaModFix/>
          </a:blip>
          <a:srcRect b="0" l="0" r="0" t="0"/>
          <a:stretch/>
        </p:blipFill>
        <p:spPr>
          <a:xfrm>
            <a:off x="10091526" y="6267172"/>
            <a:ext cx="1911912" cy="368497"/>
          </a:xfrm>
          <a:prstGeom prst="rect">
            <a:avLst/>
          </a:prstGeom>
          <a:noFill/>
          <a:ln>
            <a:noFill/>
          </a:ln>
          <a:effectLst>
            <a:outerShdw blurRad="50800" rotWithShape="0" algn="ctr" dir="5400000" dist="25400">
              <a:srgbClr val="000000">
                <a:alpha val="9019"/>
              </a:srgbClr>
            </a:outerShdw>
          </a:effectLst>
        </p:spPr>
      </p:pic>
      <p:pic>
        <p:nvPicPr>
          <p:cNvPr descr="Logo&#10;&#10;Description automatically generated" id="9" name="Google Shape;9;p13"/>
          <p:cNvPicPr preferRelativeResize="0"/>
          <p:nvPr/>
        </p:nvPicPr>
        <p:blipFill rotWithShape="1">
          <a:blip r:embed="rId3">
            <a:alphaModFix/>
          </a:blip>
          <a:srcRect b="0" l="0" r="0" t="0"/>
          <a:stretch/>
        </p:blipFill>
        <p:spPr>
          <a:xfrm>
            <a:off x="188562" y="6271993"/>
            <a:ext cx="1292772" cy="44176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hyperlink" Target="http://www.youtube.com/watch?v=PwEeL0d9xdU" TargetMode="Externa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1"/>
          <p:cNvSpPr txBox="1"/>
          <p:nvPr>
            <p:ph type="title"/>
          </p:nvPr>
        </p:nvSpPr>
        <p:spPr>
          <a:xfrm rot="-1310880">
            <a:off x="2695366" y="2008826"/>
            <a:ext cx="10480574" cy="197904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99520"/>
              </a:buClr>
              <a:buSzPts val="7200"/>
              <a:buFont typeface="Arial"/>
              <a:buNone/>
            </a:pPr>
            <a:r>
              <a:rPr lang="en-US" sz="7200"/>
              <a:t>Visual Storytelling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g10a26b3a52e_1_0"/>
          <p:cNvSpPr txBox="1"/>
          <p:nvPr>
            <p:ph type="ctrTitle"/>
          </p:nvPr>
        </p:nvSpPr>
        <p:spPr>
          <a:xfrm>
            <a:off x="1292550" y="1670538"/>
            <a:ext cx="9144000" cy="2387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rgbClr val="F99520"/>
              </a:buClr>
              <a:buSzPct val="100000"/>
              <a:buFont typeface="Arial"/>
              <a:buNone/>
            </a:pPr>
            <a:r>
              <a:rPr lang="en-US" sz="7200"/>
              <a:t>Let’s Create </a:t>
            </a:r>
            <a:endParaRPr sz="7200"/>
          </a:p>
          <a:p>
            <a:pPr indent="0" lvl="0" marL="0" rtl="0" algn="ctr">
              <a:lnSpc>
                <a:spcPct val="90000"/>
              </a:lnSpc>
              <a:spcBef>
                <a:spcPts val="0"/>
              </a:spcBef>
              <a:spcAft>
                <a:spcPts val="0"/>
              </a:spcAft>
              <a:buClr>
                <a:srgbClr val="F99520"/>
              </a:buClr>
              <a:buSzPct val="100000"/>
              <a:buFont typeface="Arial"/>
              <a:buNone/>
            </a:pPr>
            <a:r>
              <a:rPr lang="en-US" sz="7200"/>
              <a:t>Our Own</a:t>
            </a:r>
            <a:endParaRPr sz="7200"/>
          </a:p>
          <a:p>
            <a:pPr indent="0" lvl="0" marL="0" rtl="0" algn="ctr">
              <a:lnSpc>
                <a:spcPct val="90000"/>
              </a:lnSpc>
              <a:spcBef>
                <a:spcPts val="0"/>
              </a:spcBef>
              <a:spcAft>
                <a:spcPts val="0"/>
              </a:spcAft>
              <a:buClr>
                <a:srgbClr val="F99520"/>
              </a:buClr>
              <a:buSzPct val="100000"/>
              <a:buFont typeface="Arial"/>
              <a:buNone/>
            </a:pPr>
            <a:r>
              <a:rPr lang="en-US" sz="7200"/>
              <a:t>Visual Story</a:t>
            </a:r>
            <a:endParaRPr sz="72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4" name="Shape 114"/>
        <p:cNvGrpSpPr/>
        <p:nvPr/>
      </p:nvGrpSpPr>
      <p:grpSpPr>
        <a:xfrm>
          <a:off x="0" y="0"/>
          <a:ext cx="0" cy="0"/>
          <a:chOff x="0" y="0"/>
          <a:chExt cx="0" cy="0"/>
        </a:xfrm>
      </p:grpSpPr>
      <p:sp>
        <p:nvSpPr>
          <p:cNvPr id="115" name="Google Shape;115;g10a33248569_0_28"/>
          <p:cNvSpPr txBox="1"/>
          <p:nvPr>
            <p:ph type="title"/>
          </p:nvPr>
        </p:nvSpPr>
        <p:spPr>
          <a:xfrm>
            <a:off x="909525" y="602775"/>
            <a:ext cx="21873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F99520"/>
              </a:buClr>
              <a:buSzPts val="4320"/>
              <a:buFont typeface="Arial"/>
              <a:buNone/>
            </a:pPr>
            <a:r>
              <a:rPr lang="en-US" sz="5720"/>
              <a:t>Story </a:t>
            </a:r>
            <a:endParaRPr sz="5720"/>
          </a:p>
          <a:p>
            <a:pPr indent="0" lvl="0" marL="0" rtl="0" algn="ctr">
              <a:lnSpc>
                <a:spcPct val="90000"/>
              </a:lnSpc>
              <a:spcBef>
                <a:spcPts val="0"/>
              </a:spcBef>
              <a:spcAft>
                <a:spcPts val="0"/>
              </a:spcAft>
              <a:buClr>
                <a:srgbClr val="F99520"/>
              </a:buClr>
              <a:buSzPts val="4320"/>
              <a:buFont typeface="Arial"/>
              <a:buNone/>
            </a:pPr>
            <a:r>
              <a:rPr lang="en-US" sz="5720"/>
              <a:t>Map</a:t>
            </a:r>
            <a:endParaRPr sz="5720"/>
          </a:p>
        </p:txBody>
      </p:sp>
      <p:sp>
        <p:nvSpPr>
          <p:cNvPr id="116" name="Google Shape;116;g10a33248569_0_28"/>
          <p:cNvSpPr txBox="1"/>
          <p:nvPr>
            <p:ph idx="1" type="body"/>
          </p:nvPr>
        </p:nvSpPr>
        <p:spPr>
          <a:xfrm>
            <a:off x="838200" y="1604651"/>
            <a:ext cx="10515600" cy="4572300"/>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rgbClr val="094C80"/>
              </a:buClr>
              <a:buSzPts val="2800"/>
              <a:buNone/>
            </a:pPr>
            <a:r>
              <a:t/>
            </a:r>
            <a:endParaRPr>
              <a:latin typeface="Comfortaa"/>
              <a:ea typeface="Comfortaa"/>
              <a:cs typeface="Comfortaa"/>
              <a:sym typeface="Comfortaa"/>
            </a:endParaRPr>
          </a:p>
          <a:p>
            <a:pPr indent="-50800" lvl="0" marL="228600" rtl="0" algn="l">
              <a:lnSpc>
                <a:spcPct val="115000"/>
              </a:lnSpc>
              <a:spcBef>
                <a:spcPts val="0"/>
              </a:spcBef>
              <a:spcAft>
                <a:spcPts val="0"/>
              </a:spcAft>
              <a:buClr>
                <a:srgbClr val="094C80"/>
              </a:buClr>
              <a:buSzPts val="2800"/>
              <a:buNone/>
            </a:pPr>
            <a:r>
              <a:t/>
            </a:r>
            <a:endParaRPr>
              <a:latin typeface="Comfortaa"/>
              <a:ea typeface="Comfortaa"/>
              <a:cs typeface="Comfortaa"/>
              <a:sym typeface="Comfortaa"/>
            </a:endParaRPr>
          </a:p>
          <a:p>
            <a:pPr indent="-50800" lvl="0" marL="228600" rtl="0" algn="l">
              <a:lnSpc>
                <a:spcPct val="90000"/>
              </a:lnSpc>
              <a:spcBef>
                <a:spcPts val="0"/>
              </a:spcBef>
              <a:spcAft>
                <a:spcPts val="0"/>
              </a:spcAft>
              <a:buClr>
                <a:srgbClr val="094C80"/>
              </a:buClr>
              <a:buSzPts val="2800"/>
              <a:buNone/>
            </a:pPr>
            <a:r>
              <a:t/>
            </a:r>
            <a:endParaRPr>
              <a:latin typeface="Comfortaa"/>
              <a:ea typeface="Comfortaa"/>
              <a:cs typeface="Comfortaa"/>
              <a:sym typeface="Comfortaa"/>
            </a:endParaRPr>
          </a:p>
          <a:p>
            <a:pPr indent="-50800" lvl="0" marL="228600" rtl="0" algn="l">
              <a:lnSpc>
                <a:spcPct val="90000"/>
              </a:lnSpc>
              <a:spcBef>
                <a:spcPts val="0"/>
              </a:spcBef>
              <a:spcAft>
                <a:spcPts val="0"/>
              </a:spcAft>
              <a:buClr>
                <a:srgbClr val="094C80"/>
              </a:buClr>
              <a:buSzPts val="2800"/>
              <a:buNone/>
            </a:pPr>
            <a:r>
              <a:t/>
            </a:r>
            <a:endParaRPr>
              <a:latin typeface="Comfortaa"/>
              <a:ea typeface="Comfortaa"/>
              <a:cs typeface="Comfortaa"/>
              <a:sym typeface="Comfortaa"/>
            </a:endParaRPr>
          </a:p>
          <a:p>
            <a:pPr indent="-50800" lvl="0" marL="228600" rtl="0" algn="l">
              <a:lnSpc>
                <a:spcPct val="90000"/>
              </a:lnSpc>
              <a:spcBef>
                <a:spcPts val="0"/>
              </a:spcBef>
              <a:spcAft>
                <a:spcPts val="0"/>
              </a:spcAft>
              <a:buClr>
                <a:srgbClr val="094C80"/>
              </a:buClr>
              <a:buSzPts val="2800"/>
              <a:buNone/>
            </a:pPr>
            <a:r>
              <a:t/>
            </a:r>
            <a:endParaRPr>
              <a:latin typeface="Comfortaa"/>
              <a:ea typeface="Comfortaa"/>
              <a:cs typeface="Comfortaa"/>
              <a:sym typeface="Comfortaa"/>
            </a:endParaRPr>
          </a:p>
          <a:p>
            <a:pPr indent="-50800" lvl="0" marL="228600" rtl="0" algn="l">
              <a:lnSpc>
                <a:spcPct val="90000"/>
              </a:lnSpc>
              <a:spcBef>
                <a:spcPts val="0"/>
              </a:spcBef>
              <a:spcAft>
                <a:spcPts val="0"/>
              </a:spcAft>
              <a:buClr>
                <a:srgbClr val="094C80"/>
              </a:buClr>
              <a:buSzPts val="2800"/>
              <a:buNone/>
            </a:pPr>
            <a:r>
              <a:rPr lang="en-US">
                <a:latin typeface="Comfortaa"/>
                <a:ea typeface="Comfortaa"/>
                <a:cs typeface="Comfortaa"/>
                <a:sym typeface="Comfortaa"/>
              </a:rPr>
              <a:t> </a:t>
            </a:r>
            <a:endParaRPr>
              <a:latin typeface="Comfortaa"/>
              <a:ea typeface="Comfortaa"/>
              <a:cs typeface="Comfortaa"/>
              <a:sym typeface="Comfortaa"/>
            </a:endParaRPr>
          </a:p>
          <a:p>
            <a:pPr indent="-50800" lvl="0" marL="228600" rtl="0" algn="l">
              <a:lnSpc>
                <a:spcPct val="90000"/>
              </a:lnSpc>
              <a:spcBef>
                <a:spcPts val="0"/>
              </a:spcBef>
              <a:spcAft>
                <a:spcPts val="0"/>
              </a:spcAft>
              <a:buClr>
                <a:srgbClr val="094C80"/>
              </a:buClr>
              <a:buSzPts val="2800"/>
              <a:buNone/>
            </a:pPr>
            <a:r>
              <a:t/>
            </a:r>
            <a:endParaRPr>
              <a:latin typeface="Comfortaa"/>
              <a:ea typeface="Comfortaa"/>
              <a:cs typeface="Comfortaa"/>
              <a:sym typeface="Comfortaa"/>
            </a:endParaRPr>
          </a:p>
          <a:p>
            <a:pPr indent="-50800" lvl="0" marL="228600" rtl="0" algn="l">
              <a:lnSpc>
                <a:spcPct val="90000"/>
              </a:lnSpc>
              <a:spcBef>
                <a:spcPts val="0"/>
              </a:spcBef>
              <a:spcAft>
                <a:spcPts val="0"/>
              </a:spcAft>
              <a:buClr>
                <a:srgbClr val="094C80"/>
              </a:buClr>
              <a:buSzPts val="2800"/>
              <a:buNone/>
            </a:pPr>
            <a:r>
              <a:t/>
            </a:r>
            <a:endParaRPr>
              <a:latin typeface="Comfortaa"/>
              <a:ea typeface="Comfortaa"/>
              <a:cs typeface="Comfortaa"/>
              <a:sym typeface="Comfortaa"/>
            </a:endParaRPr>
          </a:p>
        </p:txBody>
      </p:sp>
      <p:sp>
        <p:nvSpPr>
          <p:cNvPr id="117" name="Google Shape;117;g10a33248569_0_28"/>
          <p:cNvSpPr/>
          <p:nvPr/>
        </p:nvSpPr>
        <p:spPr>
          <a:xfrm>
            <a:off x="3755950" y="602775"/>
            <a:ext cx="3666600" cy="2340000"/>
          </a:xfrm>
          <a:prstGeom prst="rect">
            <a:avLst/>
          </a:prstGeom>
          <a:solidFill>
            <a:schemeClr val="lt1"/>
          </a:solidFill>
          <a:ln cap="flat" cmpd="sng" w="9525">
            <a:solidFill>
              <a:srgbClr val="094C8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g10a33248569_0_28"/>
          <p:cNvSpPr/>
          <p:nvPr/>
        </p:nvSpPr>
        <p:spPr>
          <a:xfrm>
            <a:off x="8081675" y="602775"/>
            <a:ext cx="3666600" cy="2340000"/>
          </a:xfrm>
          <a:prstGeom prst="rect">
            <a:avLst/>
          </a:prstGeom>
          <a:solidFill>
            <a:schemeClr val="lt1"/>
          </a:solidFill>
          <a:ln cap="flat" cmpd="sng" w="9525">
            <a:solidFill>
              <a:srgbClr val="094C8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g10a33248569_0_28"/>
          <p:cNvSpPr/>
          <p:nvPr/>
        </p:nvSpPr>
        <p:spPr>
          <a:xfrm>
            <a:off x="329575" y="3408200"/>
            <a:ext cx="3666600" cy="2340000"/>
          </a:xfrm>
          <a:prstGeom prst="rect">
            <a:avLst/>
          </a:prstGeom>
          <a:solidFill>
            <a:schemeClr val="lt1"/>
          </a:solidFill>
          <a:ln cap="flat" cmpd="sng" w="9525">
            <a:solidFill>
              <a:srgbClr val="094C8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g10a33248569_0_28"/>
          <p:cNvSpPr/>
          <p:nvPr/>
        </p:nvSpPr>
        <p:spPr>
          <a:xfrm>
            <a:off x="4274300" y="3408200"/>
            <a:ext cx="3666600" cy="2340000"/>
          </a:xfrm>
          <a:prstGeom prst="rect">
            <a:avLst/>
          </a:prstGeom>
          <a:solidFill>
            <a:schemeClr val="lt1"/>
          </a:solidFill>
          <a:ln cap="flat" cmpd="sng" w="9525">
            <a:solidFill>
              <a:srgbClr val="094C8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g10a33248569_0_28"/>
          <p:cNvSpPr/>
          <p:nvPr/>
        </p:nvSpPr>
        <p:spPr>
          <a:xfrm>
            <a:off x="8219025" y="3408200"/>
            <a:ext cx="3666600" cy="2340000"/>
          </a:xfrm>
          <a:prstGeom prst="rect">
            <a:avLst/>
          </a:prstGeom>
          <a:solidFill>
            <a:schemeClr val="lt1"/>
          </a:solidFill>
          <a:ln cap="flat" cmpd="sng" w="9525">
            <a:solidFill>
              <a:srgbClr val="094C8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g10a33248569_0_28"/>
          <p:cNvSpPr txBox="1"/>
          <p:nvPr/>
        </p:nvSpPr>
        <p:spPr>
          <a:xfrm>
            <a:off x="3755950" y="2542575"/>
            <a:ext cx="8585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omfortaa"/>
                <a:ea typeface="Comfortaa"/>
                <a:cs typeface="Comfortaa"/>
                <a:sym typeface="Comfortaa"/>
              </a:rPr>
              <a:t>Show your character</a:t>
            </a:r>
            <a:endParaRPr b="0" i="0" sz="1400" u="none" cap="none" strike="noStrike">
              <a:solidFill>
                <a:srgbClr val="000000"/>
              </a:solidFill>
              <a:latin typeface="Comfortaa"/>
              <a:ea typeface="Comfortaa"/>
              <a:cs typeface="Comfortaa"/>
              <a:sym typeface="Comfortaa"/>
            </a:endParaRPr>
          </a:p>
        </p:txBody>
      </p:sp>
      <p:sp>
        <p:nvSpPr>
          <p:cNvPr id="123" name="Google Shape;123;g10a33248569_0_28"/>
          <p:cNvSpPr txBox="1"/>
          <p:nvPr/>
        </p:nvSpPr>
        <p:spPr>
          <a:xfrm>
            <a:off x="8081675" y="2529350"/>
            <a:ext cx="8585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omfortaa"/>
                <a:ea typeface="Comfortaa"/>
                <a:cs typeface="Comfortaa"/>
                <a:sym typeface="Comfortaa"/>
              </a:rPr>
              <a:t>Show your setting</a:t>
            </a:r>
            <a:endParaRPr b="0" i="0" sz="1400" u="none" cap="none" strike="noStrike">
              <a:solidFill>
                <a:srgbClr val="000000"/>
              </a:solidFill>
              <a:latin typeface="Comfortaa"/>
              <a:ea typeface="Comfortaa"/>
              <a:cs typeface="Comfortaa"/>
              <a:sym typeface="Comfortaa"/>
            </a:endParaRPr>
          </a:p>
        </p:txBody>
      </p:sp>
      <p:sp>
        <p:nvSpPr>
          <p:cNvPr id="124" name="Google Shape;124;g10a33248569_0_28"/>
          <p:cNvSpPr txBox="1"/>
          <p:nvPr/>
        </p:nvSpPr>
        <p:spPr>
          <a:xfrm>
            <a:off x="389200" y="5348000"/>
            <a:ext cx="8585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omfortaa"/>
                <a:ea typeface="Comfortaa"/>
                <a:cs typeface="Comfortaa"/>
                <a:sym typeface="Comfortaa"/>
              </a:rPr>
              <a:t>Show a scene from the story</a:t>
            </a:r>
            <a:endParaRPr b="0" i="0" sz="1400" u="none" cap="none" strike="noStrike">
              <a:solidFill>
                <a:srgbClr val="000000"/>
              </a:solidFill>
              <a:latin typeface="Comfortaa"/>
              <a:ea typeface="Comfortaa"/>
              <a:cs typeface="Comfortaa"/>
              <a:sym typeface="Comfortaa"/>
            </a:endParaRPr>
          </a:p>
        </p:txBody>
      </p:sp>
      <p:sp>
        <p:nvSpPr>
          <p:cNvPr id="125" name="Google Shape;125;g10a33248569_0_28"/>
          <p:cNvSpPr txBox="1"/>
          <p:nvPr/>
        </p:nvSpPr>
        <p:spPr>
          <a:xfrm>
            <a:off x="4274300" y="5348000"/>
            <a:ext cx="8585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omfortaa"/>
                <a:ea typeface="Comfortaa"/>
                <a:cs typeface="Comfortaa"/>
                <a:sym typeface="Comfortaa"/>
              </a:rPr>
              <a:t>Show the conflict</a:t>
            </a:r>
            <a:endParaRPr b="0" i="0" sz="1400" u="none" cap="none" strike="noStrike">
              <a:solidFill>
                <a:srgbClr val="000000"/>
              </a:solidFill>
              <a:latin typeface="Comfortaa"/>
              <a:ea typeface="Comfortaa"/>
              <a:cs typeface="Comfortaa"/>
              <a:sym typeface="Comfortaa"/>
            </a:endParaRPr>
          </a:p>
        </p:txBody>
      </p:sp>
      <p:sp>
        <p:nvSpPr>
          <p:cNvPr id="126" name="Google Shape;126;g10a33248569_0_28"/>
          <p:cNvSpPr txBox="1"/>
          <p:nvPr/>
        </p:nvSpPr>
        <p:spPr>
          <a:xfrm>
            <a:off x="8219025" y="5348000"/>
            <a:ext cx="8585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omfortaa"/>
                <a:ea typeface="Comfortaa"/>
                <a:cs typeface="Comfortaa"/>
                <a:sym typeface="Comfortaa"/>
              </a:rPr>
              <a:t>Show the resolution</a:t>
            </a:r>
            <a:endParaRPr b="0" i="0" sz="1400" u="none" cap="none" strike="noStrike">
              <a:solidFill>
                <a:srgbClr val="000000"/>
              </a:solidFill>
              <a:latin typeface="Comfortaa"/>
              <a:ea typeface="Comfortaa"/>
              <a:cs typeface="Comfortaa"/>
              <a:sym typeface="Comfortaa"/>
            </a:endParaRPr>
          </a:p>
        </p:txBody>
      </p:sp>
      <p:cxnSp>
        <p:nvCxnSpPr>
          <p:cNvPr id="127" name="Google Shape;127;g10a33248569_0_28"/>
          <p:cNvCxnSpPr/>
          <p:nvPr/>
        </p:nvCxnSpPr>
        <p:spPr>
          <a:xfrm>
            <a:off x="1280125" y="2131375"/>
            <a:ext cx="1445700" cy="0"/>
          </a:xfrm>
          <a:prstGeom prst="straightConnector1">
            <a:avLst/>
          </a:prstGeom>
          <a:noFill/>
          <a:ln cap="flat" cmpd="sng" w="9525">
            <a:solidFill>
              <a:schemeClr val="dk2"/>
            </a:solidFill>
            <a:prstDash val="solid"/>
            <a:round/>
            <a:headEnd len="sm" w="sm" type="none"/>
            <a:tailEnd len="sm" w="sm" type="none"/>
          </a:ln>
        </p:spPr>
      </p:cxnSp>
      <p:sp>
        <p:nvSpPr>
          <p:cNvPr id="128" name="Google Shape;128;g10a33248569_0_28"/>
          <p:cNvSpPr txBox="1"/>
          <p:nvPr/>
        </p:nvSpPr>
        <p:spPr>
          <a:xfrm>
            <a:off x="640900" y="2369850"/>
            <a:ext cx="2921400" cy="83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accent5"/>
                </a:solidFill>
                <a:latin typeface="Comfortaa"/>
                <a:ea typeface="Comfortaa"/>
                <a:cs typeface="Comfortaa"/>
                <a:sym typeface="Comfortaa"/>
              </a:rPr>
              <a:t>Use your story map as a guide. You’ll make five panels to show your story.</a:t>
            </a:r>
            <a:endParaRPr b="0" i="0" sz="1400" u="none" cap="none" strike="noStrike">
              <a:solidFill>
                <a:schemeClr val="accent5"/>
              </a:solidFill>
              <a:latin typeface="Comfortaa"/>
              <a:ea typeface="Comfortaa"/>
              <a:cs typeface="Comfortaa"/>
              <a:sym typeface="Comforta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gf8795d0e73_0_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99520"/>
              </a:buClr>
              <a:buSzPts val="4800"/>
              <a:buFont typeface="Arial"/>
              <a:buNone/>
            </a:pPr>
            <a:r>
              <a:rPr lang="en-US"/>
              <a:t>Visual Story Making</a:t>
            </a:r>
            <a:endParaRPr/>
          </a:p>
        </p:txBody>
      </p:sp>
      <p:sp>
        <p:nvSpPr>
          <p:cNvPr id="134" name="Google Shape;134;gf8795d0e73_0_8"/>
          <p:cNvSpPr txBox="1"/>
          <p:nvPr>
            <p:ph idx="1" type="body"/>
          </p:nvPr>
        </p:nvSpPr>
        <p:spPr>
          <a:xfrm>
            <a:off x="838200" y="1604651"/>
            <a:ext cx="10515600" cy="4572300"/>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rgbClr val="094C80"/>
              </a:buClr>
              <a:buSzPts val="2800"/>
              <a:buNone/>
            </a:pPr>
            <a:r>
              <a:rPr lang="en-US">
                <a:latin typeface="Comfortaa"/>
                <a:ea typeface="Comfortaa"/>
                <a:cs typeface="Comfortaa"/>
                <a:sym typeface="Comfortaa"/>
              </a:rPr>
              <a:t>Use your story map as a guide.</a:t>
            </a:r>
            <a:endParaRPr>
              <a:latin typeface="Comfortaa"/>
              <a:ea typeface="Comfortaa"/>
              <a:cs typeface="Comfortaa"/>
              <a:sym typeface="Comfortaa"/>
            </a:endParaRPr>
          </a:p>
          <a:p>
            <a:pPr indent="-50800" lvl="0" marL="228600" rtl="0" algn="l">
              <a:lnSpc>
                <a:spcPct val="90000"/>
              </a:lnSpc>
              <a:spcBef>
                <a:spcPts val="0"/>
              </a:spcBef>
              <a:spcAft>
                <a:spcPts val="0"/>
              </a:spcAft>
              <a:buClr>
                <a:srgbClr val="094C80"/>
              </a:buClr>
              <a:buSzPts val="2800"/>
              <a:buNone/>
            </a:pPr>
            <a:r>
              <a:t/>
            </a:r>
            <a:endParaRPr>
              <a:latin typeface="Comfortaa"/>
              <a:ea typeface="Comfortaa"/>
              <a:cs typeface="Comfortaa"/>
              <a:sym typeface="Comfortaa"/>
            </a:endParaRPr>
          </a:p>
          <a:p>
            <a:pPr indent="-50800" lvl="0" marL="228600" rtl="0" algn="l">
              <a:lnSpc>
                <a:spcPct val="90000"/>
              </a:lnSpc>
              <a:spcBef>
                <a:spcPts val="0"/>
              </a:spcBef>
              <a:spcAft>
                <a:spcPts val="0"/>
              </a:spcAft>
              <a:buClr>
                <a:srgbClr val="094C80"/>
              </a:buClr>
              <a:buSzPts val="2800"/>
              <a:buNone/>
            </a:pPr>
            <a:r>
              <a:rPr lang="en-US">
                <a:latin typeface="Comfortaa"/>
                <a:ea typeface="Comfortaa"/>
                <a:cs typeface="Comfortaa"/>
                <a:sym typeface="Comfortaa"/>
              </a:rPr>
              <a:t>Work with your partner. Decide who will create each panel.</a:t>
            </a:r>
            <a:endParaRPr>
              <a:latin typeface="Comfortaa"/>
              <a:ea typeface="Comfortaa"/>
              <a:cs typeface="Comfortaa"/>
              <a:sym typeface="Comfortaa"/>
            </a:endParaRPr>
          </a:p>
          <a:p>
            <a:pPr indent="-50800" lvl="0" marL="228600" rtl="0" algn="l">
              <a:lnSpc>
                <a:spcPct val="90000"/>
              </a:lnSpc>
              <a:spcBef>
                <a:spcPts val="0"/>
              </a:spcBef>
              <a:spcAft>
                <a:spcPts val="0"/>
              </a:spcAft>
              <a:buClr>
                <a:srgbClr val="094C80"/>
              </a:buClr>
              <a:buSzPts val="2800"/>
              <a:buNone/>
            </a:pPr>
            <a:r>
              <a:t/>
            </a:r>
            <a:endParaRPr>
              <a:latin typeface="Comfortaa"/>
              <a:ea typeface="Comfortaa"/>
              <a:cs typeface="Comfortaa"/>
              <a:sym typeface="Comfortaa"/>
            </a:endParaRPr>
          </a:p>
          <a:p>
            <a:pPr indent="-50800" lvl="0" marL="228600" rtl="0" algn="l">
              <a:lnSpc>
                <a:spcPct val="90000"/>
              </a:lnSpc>
              <a:spcBef>
                <a:spcPts val="0"/>
              </a:spcBef>
              <a:spcAft>
                <a:spcPts val="0"/>
              </a:spcAft>
              <a:buClr>
                <a:srgbClr val="094C80"/>
              </a:buClr>
              <a:buSzPts val="2800"/>
              <a:buNone/>
            </a:pPr>
            <a:r>
              <a:rPr lang="en-US">
                <a:latin typeface="Comfortaa"/>
                <a:ea typeface="Comfortaa"/>
                <a:cs typeface="Comfortaa"/>
                <a:sym typeface="Comfortaa"/>
              </a:rPr>
              <a:t>Use the elements of line, shape, and color we learned to make your illustrations.</a:t>
            </a:r>
            <a:endParaRPr>
              <a:latin typeface="Comfortaa"/>
              <a:ea typeface="Comfortaa"/>
              <a:cs typeface="Comfortaa"/>
              <a:sym typeface="Comfortaa"/>
            </a:endParaRPr>
          </a:p>
          <a:p>
            <a:pPr indent="0" lvl="0" marL="177800" rtl="0" algn="l">
              <a:lnSpc>
                <a:spcPct val="90000"/>
              </a:lnSpc>
              <a:spcBef>
                <a:spcPts val="0"/>
              </a:spcBef>
              <a:spcAft>
                <a:spcPts val="0"/>
              </a:spcAft>
              <a:buClr>
                <a:srgbClr val="094C80"/>
              </a:buClr>
              <a:buSzPts val="2800"/>
              <a:buNone/>
            </a:pPr>
            <a:r>
              <a:t/>
            </a:r>
            <a:endParaRPr>
              <a:latin typeface="Comfortaa"/>
              <a:ea typeface="Comfortaa"/>
              <a:cs typeface="Comfortaa"/>
              <a:sym typeface="Comforta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99520"/>
              </a:buClr>
              <a:buSzPts val="4800"/>
              <a:buFont typeface="Arial"/>
              <a:buNone/>
            </a:pPr>
            <a:r>
              <a:rPr lang="en-US"/>
              <a:t>Story Sharing/Reflection</a:t>
            </a:r>
            <a:endParaRPr/>
          </a:p>
        </p:txBody>
      </p:sp>
      <p:sp>
        <p:nvSpPr>
          <p:cNvPr id="140" name="Google Shape;140;p7"/>
          <p:cNvSpPr txBox="1"/>
          <p:nvPr>
            <p:ph idx="1" type="body"/>
          </p:nvPr>
        </p:nvSpPr>
        <p:spPr>
          <a:xfrm>
            <a:off x="838200" y="1604651"/>
            <a:ext cx="10515600" cy="4572300"/>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rgbClr val="094C80"/>
              </a:buClr>
              <a:buSzPts val="2800"/>
              <a:buNone/>
            </a:pPr>
            <a:r>
              <a:rPr lang="en-US">
                <a:latin typeface="Comfortaa"/>
                <a:ea typeface="Comfortaa"/>
                <a:cs typeface="Comfortaa"/>
                <a:sym typeface="Comfortaa"/>
              </a:rPr>
              <a:t>Working with your partner, imagine you get to pitch your story to a big movie company.</a:t>
            </a:r>
            <a:endParaRPr>
              <a:latin typeface="Comfortaa"/>
              <a:ea typeface="Comfortaa"/>
              <a:cs typeface="Comfortaa"/>
              <a:sym typeface="Comfortaa"/>
            </a:endParaRPr>
          </a:p>
          <a:p>
            <a:pPr indent="-50800" lvl="0" marL="228600" rtl="0" algn="l">
              <a:lnSpc>
                <a:spcPct val="90000"/>
              </a:lnSpc>
              <a:spcBef>
                <a:spcPts val="0"/>
              </a:spcBef>
              <a:spcAft>
                <a:spcPts val="0"/>
              </a:spcAft>
              <a:buClr>
                <a:srgbClr val="094C80"/>
              </a:buClr>
              <a:buSzPts val="2800"/>
              <a:buNone/>
            </a:pPr>
            <a:r>
              <a:t/>
            </a:r>
            <a:endParaRPr>
              <a:latin typeface="Comfortaa"/>
              <a:ea typeface="Comfortaa"/>
              <a:cs typeface="Comfortaa"/>
              <a:sym typeface="Comfortaa"/>
            </a:endParaRPr>
          </a:p>
          <a:p>
            <a:pPr indent="-50800" lvl="0" marL="228600" rtl="0" algn="l">
              <a:lnSpc>
                <a:spcPct val="90000"/>
              </a:lnSpc>
              <a:spcBef>
                <a:spcPts val="0"/>
              </a:spcBef>
              <a:spcAft>
                <a:spcPts val="0"/>
              </a:spcAft>
              <a:buClr>
                <a:srgbClr val="094C80"/>
              </a:buClr>
              <a:buSzPts val="2800"/>
              <a:buNone/>
            </a:pPr>
            <a:r>
              <a:rPr lang="en-US">
                <a:latin typeface="Comfortaa"/>
                <a:ea typeface="Comfortaa"/>
                <a:cs typeface="Comfortaa"/>
                <a:sym typeface="Comfortaa"/>
              </a:rPr>
              <a:t>What is the title? How would you share it?</a:t>
            </a:r>
            <a:endParaRPr>
              <a:latin typeface="Comfortaa"/>
              <a:ea typeface="Comfortaa"/>
              <a:cs typeface="Comfortaa"/>
              <a:sym typeface="Comfortaa"/>
            </a:endParaRPr>
          </a:p>
          <a:p>
            <a:pPr indent="-50800" lvl="0" marL="228600" rtl="0" algn="l">
              <a:lnSpc>
                <a:spcPct val="90000"/>
              </a:lnSpc>
              <a:spcBef>
                <a:spcPts val="0"/>
              </a:spcBef>
              <a:spcAft>
                <a:spcPts val="0"/>
              </a:spcAft>
              <a:buClr>
                <a:srgbClr val="094C80"/>
              </a:buClr>
              <a:buSzPts val="2800"/>
              <a:buNone/>
            </a:pPr>
            <a:r>
              <a:t/>
            </a:r>
            <a:endParaRPr>
              <a:latin typeface="Comfortaa"/>
              <a:ea typeface="Comfortaa"/>
              <a:cs typeface="Comfortaa"/>
              <a:sym typeface="Comfortaa"/>
            </a:endParaRPr>
          </a:p>
          <a:p>
            <a:pPr indent="-50800" lvl="0" marL="228600" rtl="0" algn="l">
              <a:lnSpc>
                <a:spcPct val="90000"/>
              </a:lnSpc>
              <a:spcBef>
                <a:spcPts val="0"/>
              </a:spcBef>
              <a:spcAft>
                <a:spcPts val="0"/>
              </a:spcAft>
              <a:buClr>
                <a:srgbClr val="094C80"/>
              </a:buClr>
              <a:buSzPts val="2800"/>
              <a:buNone/>
            </a:pPr>
            <a:r>
              <a:rPr lang="en-US">
                <a:latin typeface="Comfortaa"/>
                <a:ea typeface="Comfortaa"/>
                <a:cs typeface="Comfortaa"/>
                <a:sym typeface="Comfortaa"/>
              </a:rPr>
              <a:t>Practice sharing the panels. </a:t>
            </a:r>
            <a:endParaRPr>
              <a:latin typeface="Comfortaa"/>
              <a:ea typeface="Comfortaa"/>
              <a:cs typeface="Comfortaa"/>
              <a:sym typeface="Comforta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1"/>
          <p:cNvSpPr txBox="1"/>
          <p:nvPr>
            <p:ph type="title"/>
          </p:nvPr>
        </p:nvSpPr>
        <p:spPr>
          <a:xfrm>
            <a:off x="838200" y="248314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99520"/>
              </a:buClr>
              <a:buSzPts val="7200"/>
              <a:buFont typeface="Arial"/>
              <a:buNone/>
            </a:pPr>
            <a:r>
              <a:rPr lang="en-US" sz="7200"/>
              <a:t>REFERENCES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99520"/>
              </a:buClr>
              <a:buSzPts val="4800"/>
              <a:buFont typeface="Arial"/>
              <a:buNone/>
            </a:pPr>
            <a:r>
              <a:rPr lang="en-US"/>
              <a:t>REFERENCES</a:t>
            </a:r>
            <a:endParaRPr/>
          </a:p>
        </p:txBody>
      </p:sp>
      <p:sp>
        <p:nvSpPr>
          <p:cNvPr id="151" name="Google Shape;151;p12"/>
          <p:cNvSpPr txBox="1"/>
          <p:nvPr>
            <p:ph idx="1" type="body"/>
          </p:nvPr>
        </p:nvSpPr>
        <p:spPr>
          <a:xfrm>
            <a:off x="838200" y="2290274"/>
            <a:ext cx="10515600" cy="3886800"/>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rgbClr val="094C80"/>
              </a:buClr>
              <a:buSzPts val="2800"/>
              <a:buNone/>
            </a:pPr>
            <a:r>
              <a:t/>
            </a:r>
            <a:endParaRPr/>
          </a:p>
          <a:p>
            <a:pPr indent="0" lvl="0" marL="0" rtl="0" algn="l">
              <a:lnSpc>
                <a:spcPct val="90000"/>
              </a:lnSpc>
              <a:spcBef>
                <a:spcPts val="0"/>
              </a:spcBef>
              <a:spcAft>
                <a:spcPts val="0"/>
              </a:spcAft>
              <a:buClr>
                <a:srgbClr val="094C80"/>
              </a:buClr>
              <a:buSzPts val="2800"/>
              <a:buNone/>
            </a:pPr>
            <a:r>
              <a:rPr lang="en-US"/>
              <a:t>Animation: giphy.com </a:t>
            </a:r>
            <a:endParaRPr/>
          </a:p>
          <a:p>
            <a:pPr indent="0" lvl="0" marL="0" rtl="0" algn="l">
              <a:lnSpc>
                <a:spcPct val="90000"/>
              </a:lnSpc>
              <a:spcBef>
                <a:spcPts val="0"/>
              </a:spcBef>
              <a:spcAft>
                <a:spcPts val="0"/>
              </a:spcAft>
              <a:buClr>
                <a:srgbClr val="094C80"/>
              </a:buClr>
              <a:buSzPts val="2800"/>
              <a:buNone/>
            </a:pPr>
            <a:r>
              <a:t/>
            </a:r>
            <a:endParaRPr/>
          </a:p>
          <a:p>
            <a:pPr indent="0" lvl="0" marL="0" rtl="0" algn="l">
              <a:lnSpc>
                <a:spcPct val="90000"/>
              </a:lnSpc>
              <a:spcBef>
                <a:spcPts val="0"/>
              </a:spcBef>
              <a:spcAft>
                <a:spcPts val="0"/>
              </a:spcAft>
              <a:buClr>
                <a:srgbClr val="094C80"/>
              </a:buClr>
              <a:buSzPts val="28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99520"/>
              </a:buClr>
              <a:buSzPts val="4800"/>
              <a:buFont typeface="Arial"/>
              <a:buNone/>
            </a:pPr>
            <a:r>
              <a:rPr lang="en-US"/>
              <a:t>OBJECTIVES</a:t>
            </a:r>
            <a:endParaRPr/>
          </a:p>
        </p:txBody>
      </p:sp>
      <p:sp>
        <p:nvSpPr>
          <p:cNvPr id="57" name="Google Shape;57;p3"/>
          <p:cNvSpPr txBox="1"/>
          <p:nvPr>
            <p:ph idx="1" type="body"/>
          </p:nvPr>
        </p:nvSpPr>
        <p:spPr>
          <a:xfrm>
            <a:off x="838200" y="1789075"/>
            <a:ext cx="10515600" cy="4019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94C80"/>
              </a:buClr>
              <a:buSzPts val="2800"/>
              <a:buNone/>
            </a:pPr>
            <a:r>
              <a:t/>
            </a:r>
            <a:endParaRPr>
              <a:latin typeface="Comfortaa"/>
              <a:ea typeface="Comfortaa"/>
              <a:cs typeface="Comfortaa"/>
              <a:sym typeface="Comfortaa"/>
            </a:endParaRPr>
          </a:p>
          <a:p>
            <a:pPr indent="0" lvl="0" marL="0" rtl="0" algn="l">
              <a:lnSpc>
                <a:spcPct val="90000"/>
              </a:lnSpc>
              <a:spcBef>
                <a:spcPts val="0"/>
              </a:spcBef>
              <a:spcAft>
                <a:spcPts val="0"/>
              </a:spcAft>
              <a:buClr>
                <a:srgbClr val="094C80"/>
              </a:buClr>
              <a:buSzPts val="2800"/>
              <a:buNone/>
            </a:pPr>
            <a:r>
              <a:rPr lang="en-US">
                <a:latin typeface="Comfortaa"/>
                <a:ea typeface="Comfortaa"/>
                <a:cs typeface="Comfortaa"/>
                <a:sym typeface="Comfortaa"/>
              </a:rPr>
              <a:t>Identify </a:t>
            </a:r>
            <a:r>
              <a:rPr lang="en-US">
                <a:solidFill>
                  <a:schemeClr val="accent2"/>
                </a:solidFill>
                <a:latin typeface="Comfortaa"/>
                <a:ea typeface="Comfortaa"/>
                <a:cs typeface="Comfortaa"/>
                <a:sym typeface="Comfortaa"/>
              </a:rPr>
              <a:t>parts of a story </a:t>
            </a:r>
            <a:endParaRPr>
              <a:solidFill>
                <a:schemeClr val="accent2"/>
              </a:solidFill>
              <a:latin typeface="Comfortaa"/>
              <a:ea typeface="Comfortaa"/>
              <a:cs typeface="Comfortaa"/>
              <a:sym typeface="Comfortaa"/>
            </a:endParaRPr>
          </a:p>
          <a:p>
            <a:pPr indent="0" lvl="0" marL="0" rtl="0" algn="l">
              <a:lnSpc>
                <a:spcPct val="90000"/>
              </a:lnSpc>
              <a:spcBef>
                <a:spcPts val="0"/>
              </a:spcBef>
              <a:spcAft>
                <a:spcPts val="0"/>
              </a:spcAft>
              <a:buClr>
                <a:srgbClr val="094C80"/>
              </a:buClr>
              <a:buSzPts val="2800"/>
              <a:buNone/>
            </a:pPr>
            <a:r>
              <a:t/>
            </a:r>
            <a:endParaRPr>
              <a:solidFill>
                <a:schemeClr val="accent2"/>
              </a:solidFill>
              <a:latin typeface="Comfortaa"/>
              <a:ea typeface="Comfortaa"/>
              <a:cs typeface="Comfortaa"/>
              <a:sym typeface="Comfortaa"/>
            </a:endParaRPr>
          </a:p>
          <a:p>
            <a:pPr indent="0" lvl="0" marL="0" rtl="0" algn="l">
              <a:lnSpc>
                <a:spcPct val="90000"/>
              </a:lnSpc>
              <a:spcBef>
                <a:spcPts val="0"/>
              </a:spcBef>
              <a:spcAft>
                <a:spcPts val="0"/>
              </a:spcAft>
              <a:buClr>
                <a:srgbClr val="094C80"/>
              </a:buClr>
              <a:buSzPts val="2800"/>
              <a:buNone/>
            </a:pPr>
            <a:r>
              <a:rPr lang="en-US">
                <a:latin typeface="Comfortaa"/>
                <a:ea typeface="Comfortaa"/>
                <a:cs typeface="Comfortaa"/>
                <a:sym typeface="Comfortaa"/>
              </a:rPr>
              <a:t>Interpret </a:t>
            </a:r>
            <a:r>
              <a:rPr lang="en-US">
                <a:solidFill>
                  <a:schemeClr val="accent2"/>
                </a:solidFill>
                <a:latin typeface="Comfortaa"/>
                <a:ea typeface="Comfortaa"/>
                <a:cs typeface="Comfortaa"/>
                <a:sym typeface="Comfortaa"/>
              </a:rPr>
              <a:t>meaning in </a:t>
            </a:r>
            <a:endParaRPr>
              <a:solidFill>
                <a:schemeClr val="accent2"/>
              </a:solidFill>
              <a:latin typeface="Comfortaa"/>
              <a:ea typeface="Comfortaa"/>
              <a:cs typeface="Comfortaa"/>
              <a:sym typeface="Comfortaa"/>
            </a:endParaRPr>
          </a:p>
          <a:p>
            <a:pPr indent="0" lvl="0" marL="0" rtl="0" algn="l">
              <a:lnSpc>
                <a:spcPct val="90000"/>
              </a:lnSpc>
              <a:spcBef>
                <a:spcPts val="0"/>
              </a:spcBef>
              <a:spcAft>
                <a:spcPts val="0"/>
              </a:spcAft>
              <a:buClr>
                <a:srgbClr val="094C80"/>
              </a:buClr>
              <a:buSzPts val="2800"/>
              <a:buNone/>
            </a:pPr>
            <a:r>
              <a:rPr lang="en-US">
                <a:solidFill>
                  <a:schemeClr val="accent2"/>
                </a:solidFill>
                <a:latin typeface="Comfortaa"/>
                <a:ea typeface="Comfortaa"/>
                <a:cs typeface="Comfortaa"/>
                <a:sym typeface="Comfortaa"/>
              </a:rPr>
              <a:t>visual elements of a story</a:t>
            </a:r>
            <a:endParaRPr>
              <a:solidFill>
                <a:schemeClr val="accent2"/>
              </a:solidFill>
              <a:latin typeface="Comfortaa"/>
              <a:ea typeface="Comfortaa"/>
              <a:cs typeface="Comfortaa"/>
              <a:sym typeface="Comfortaa"/>
            </a:endParaRPr>
          </a:p>
          <a:p>
            <a:pPr indent="0" lvl="0" marL="0" rtl="0" algn="l">
              <a:lnSpc>
                <a:spcPct val="90000"/>
              </a:lnSpc>
              <a:spcBef>
                <a:spcPts val="0"/>
              </a:spcBef>
              <a:spcAft>
                <a:spcPts val="0"/>
              </a:spcAft>
              <a:buClr>
                <a:srgbClr val="094C80"/>
              </a:buClr>
              <a:buSzPts val="2800"/>
              <a:buNone/>
            </a:pPr>
            <a:r>
              <a:t/>
            </a:r>
            <a:endParaRPr>
              <a:solidFill>
                <a:schemeClr val="accent2"/>
              </a:solidFill>
              <a:latin typeface="Comfortaa"/>
              <a:ea typeface="Comfortaa"/>
              <a:cs typeface="Comfortaa"/>
              <a:sym typeface="Comfortaa"/>
            </a:endParaRPr>
          </a:p>
          <a:p>
            <a:pPr indent="0" lvl="0" marL="0" rtl="0" algn="l">
              <a:lnSpc>
                <a:spcPct val="90000"/>
              </a:lnSpc>
              <a:spcBef>
                <a:spcPts val="0"/>
              </a:spcBef>
              <a:spcAft>
                <a:spcPts val="0"/>
              </a:spcAft>
              <a:buClr>
                <a:srgbClr val="094C80"/>
              </a:buClr>
              <a:buSzPts val="2800"/>
              <a:buNone/>
            </a:pPr>
            <a:r>
              <a:rPr lang="en-US">
                <a:latin typeface="Comfortaa"/>
                <a:ea typeface="Comfortaa"/>
                <a:cs typeface="Comfortaa"/>
                <a:sym typeface="Comfortaa"/>
              </a:rPr>
              <a:t>Create a visual story</a:t>
            </a:r>
            <a:endParaRPr>
              <a:solidFill>
                <a:srgbClr val="F99520"/>
              </a:solidFill>
              <a:latin typeface="Comfortaa"/>
              <a:ea typeface="Comfortaa"/>
              <a:cs typeface="Comfortaa"/>
              <a:sym typeface="Comfortaa"/>
            </a:endParaRPr>
          </a:p>
          <a:p>
            <a:pPr indent="0" lvl="0" marL="0" rtl="0" algn="l">
              <a:lnSpc>
                <a:spcPct val="90000"/>
              </a:lnSpc>
              <a:spcBef>
                <a:spcPts val="0"/>
              </a:spcBef>
              <a:spcAft>
                <a:spcPts val="0"/>
              </a:spcAft>
              <a:buClr>
                <a:srgbClr val="094C80"/>
              </a:buClr>
              <a:buSzPts val="2800"/>
              <a:buNone/>
            </a:pPr>
            <a:r>
              <a:t/>
            </a:r>
            <a:endParaRPr>
              <a:solidFill>
                <a:schemeClr val="accent2"/>
              </a:solidFill>
              <a:latin typeface="Comfortaa"/>
              <a:ea typeface="Comfortaa"/>
              <a:cs typeface="Comfortaa"/>
              <a:sym typeface="Comfortaa"/>
            </a:endParaRPr>
          </a:p>
        </p:txBody>
      </p:sp>
      <p:pic>
        <p:nvPicPr>
          <p:cNvPr id="58" name="Google Shape;58;p3"/>
          <p:cNvPicPr preferRelativeResize="0"/>
          <p:nvPr/>
        </p:nvPicPr>
        <p:blipFill rotWithShape="1">
          <a:blip r:embed="rId3">
            <a:alphaModFix/>
          </a:blip>
          <a:srcRect b="0" l="0" r="0" t="0"/>
          <a:stretch/>
        </p:blipFill>
        <p:spPr>
          <a:xfrm>
            <a:off x="7164550" y="519600"/>
            <a:ext cx="4552950" cy="39433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gfb92f70bf8_0_9"/>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99520"/>
              </a:buClr>
              <a:buSzPts val="7200"/>
              <a:buFont typeface="Arial"/>
              <a:buNone/>
            </a:pPr>
            <a:r>
              <a:rPr lang="en-US" sz="7200"/>
              <a:t>WARM UP</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99520"/>
              </a:buClr>
              <a:buSzPts val="4800"/>
              <a:buFont typeface="Arial"/>
              <a:buNone/>
            </a:pPr>
            <a:r>
              <a:rPr lang="en-US"/>
              <a:t>MATERIALS</a:t>
            </a:r>
            <a:endParaRPr/>
          </a:p>
        </p:txBody>
      </p:sp>
      <p:sp>
        <p:nvSpPr>
          <p:cNvPr id="69" name="Google Shape;69;p5"/>
          <p:cNvSpPr txBox="1"/>
          <p:nvPr/>
        </p:nvSpPr>
        <p:spPr>
          <a:xfrm>
            <a:off x="1477625" y="2968800"/>
            <a:ext cx="70413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2800" u="none" cap="none" strike="noStrike">
              <a:solidFill>
                <a:srgbClr val="094C80"/>
              </a:solidFill>
              <a:latin typeface="Comfortaa"/>
              <a:ea typeface="Comfortaa"/>
              <a:cs typeface="Comfortaa"/>
              <a:sym typeface="Comfortaa"/>
            </a:endParaRPr>
          </a:p>
        </p:txBody>
      </p:sp>
      <p:sp>
        <p:nvSpPr>
          <p:cNvPr id="70" name="Google Shape;70;p5"/>
          <p:cNvSpPr txBox="1"/>
          <p:nvPr/>
        </p:nvSpPr>
        <p:spPr>
          <a:xfrm>
            <a:off x="1222200" y="2032750"/>
            <a:ext cx="7041300" cy="35034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dk1"/>
              </a:buClr>
              <a:buSzPts val="1100"/>
              <a:buFont typeface="Arial"/>
              <a:buNone/>
            </a:pPr>
            <a:r>
              <a:rPr b="0" i="0" lang="en-US" sz="2800" u="none" cap="none" strike="noStrike">
                <a:solidFill>
                  <a:srgbClr val="094C80"/>
                </a:solidFill>
                <a:latin typeface="Comfortaa"/>
                <a:ea typeface="Comfortaa"/>
                <a:cs typeface="Comfortaa"/>
                <a:sym typeface="Comfortaa"/>
              </a:rPr>
              <a:t>Your imagination and attention</a:t>
            </a:r>
            <a:endParaRPr b="0" i="0" sz="2800" u="none" cap="none" strike="noStrike">
              <a:solidFill>
                <a:srgbClr val="094C80"/>
              </a:solidFill>
              <a:latin typeface="Comfortaa"/>
              <a:ea typeface="Comfortaa"/>
              <a:cs typeface="Comfortaa"/>
              <a:sym typeface="Comfortaa"/>
            </a:endParaRPr>
          </a:p>
          <a:p>
            <a:pPr indent="0" lvl="0" marL="0" marR="0" rtl="0" algn="l">
              <a:lnSpc>
                <a:spcPct val="90000"/>
              </a:lnSpc>
              <a:spcBef>
                <a:spcPts val="0"/>
              </a:spcBef>
              <a:spcAft>
                <a:spcPts val="0"/>
              </a:spcAft>
              <a:buClr>
                <a:schemeClr val="dk1"/>
              </a:buClr>
              <a:buSzPts val="1100"/>
              <a:buFont typeface="Arial"/>
              <a:buNone/>
            </a:pPr>
            <a:r>
              <a:t/>
            </a:r>
            <a:endParaRPr b="0" i="0" sz="2800" u="none" cap="none" strike="noStrike">
              <a:solidFill>
                <a:srgbClr val="094C80"/>
              </a:solidFill>
              <a:latin typeface="Comfortaa"/>
              <a:ea typeface="Comfortaa"/>
              <a:cs typeface="Comfortaa"/>
              <a:sym typeface="Comfortaa"/>
            </a:endParaRPr>
          </a:p>
          <a:p>
            <a:pPr indent="0" lvl="0" marL="0" marR="0" rtl="0" algn="l">
              <a:lnSpc>
                <a:spcPct val="90000"/>
              </a:lnSpc>
              <a:spcBef>
                <a:spcPts val="0"/>
              </a:spcBef>
              <a:spcAft>
                <a:spcPts val="0"/>
              </a:spcAft>
              <a:buClr>
                <a:schemeClr val="dk1"/>
              </a:buClr>
              <a:buSzPts val="1100"/>
              <a:buFont typeface="Arial"/>
              <a:buNone/>
            </a:pPr>
            <a:r>
              <a:rPr b="0" i="0" lang="en-US" sz="2800" u="none" cap="none" strike="noStrike">
                <a:solidFill>
                  <a:srgbClr val="094C80"/>
                </a:solidFill>
                <a:latin typeface="Comfortaa"/>
                <a:ea typeface="Comfortaa"/>
                <a:cs typeface="Comfortaa"/>
                <a:sym typeface="Comfortaa"/>
              </a:rPr>
              <a:t>Construction paper</a:t>
            </a:r>
            <a:endParaRPr b="0" i="0" sz="2800" u="none" cap="none" strike="noStrike">
              <a:solidFill>
                <a:srgbClr val="094C80"/>
              </a:solidFill>
              <a:latin typeface="Comfortaa"/>
              <a:ea typeface="Comfortaa"/>
              <a:cs typeface="Comfortaa"/>
              <a:sym typeface="Comfortaa"/>
            </a:endParaRPr>
          </a:p>
          <a:p>
            <a:pPr indent="0" lvl="0" marL="0" marR="0" rtl="0" algn="l">
              <a:lnSpc>
                <a:spcPct val="90000"/>
              </a:lnSpc>
              <a:spcBef>
                <a:spcPts val="0"/>
              </a:spcBef>
              <a:spcAft>
                <a:spcPts val="0"/>
              </a:spcAft>
              <a:buClr>
                <a:schemeClr val="dk1"/>
              </a:buClr>
              <a:buSzPts val="1100"/>
              <a:buFont typeface="Arial"/>
              <a:buNone/>
            </a:pPr>
            <a:r>
              <a:rPr b="0" i="0" lang="en-US" sz="2800" u="none" cap="none" strike="noStrike">
                <a:solidFill>
                  <a:srgbClr val="094C80"/>
                </a:solidFill>
                <a:latin typeface="Comfortaa"/>
                <a:ea typeface="Comfortaa"/>
                <a:cs typeface="Comfortaa"/>
                <a:sym typeface="Comfortaa"/>
              </a:rPr>
              <a:t>scissors</a:t>
            </a:r>
            <a:endParaRPr b="0" i="0" sz="2800" u="none" cap="none" strike="noStrike">
              <a:solidFill>
                <a:srgbClr val="094C80"/>
              </a:solidFill>
              <a:latin typeface="Comfortaa"/>
              <a:ea typeface="Comfortaa"/>
              <a:cs typeface="Comfortaa"/>
              <a:sym typeface="Comfortaa"/>
            </a:endParaRPr>
          </a:p>
          <a:p>
            <a:pPr indent="0" lvl="0" marL="0" marR="0" rtl="0" algn="l">
              <a:lnSpc>
                <a:spcPct val="90000"/>
              </a:lnSpc>
              <a:spcBef>
                <a:spcPts val="0"/>
              </a:spcBef>
              <a:spcAft>
                <a:spcPts val="0"/>
              </a:spcAft>
              <a:buClr>
                <a:schemeClr val="dk1"/>
              </a:buClr>
              <a:buSzPts val="1100"/>
              <a:buFont typeface="Arial"/>
              <a:buNone/>
            </a:pPr>
            <a:r>
              <a:rPr b="0" i="0" lang="en-US" sz="2800" u="none" cap="none" strike="noStrike">
                <a:solidFill>
                  <a:srgbClr val="094C80"/>
                </a:solidFill>
                <a:latin typeface="Comfortaa"/>
                <a:ea typeface="Comfortaa"/>
                <a:cs typeface="Comfortaa"/>
                <a:sym typeface="Comfortaa"/>
              </a:rPr>
              <a:t>glue stick</a:t>
            </a:r>
            <a:endParaRPr b="0" i="0" sz="2800" u="none" cap="none" strike="noStrike">
              <a:solidFill>
                <a:srgbClr val="094C80"/>
              </a:solidFill>
              <a:latin typeface="Comfortaa"/>
              <a:ea typeface="Comfortaa"/>
              <a:cs typeface="Comfortaa"/>
              <a:sym typeface="Comfortaa"/>
            </a:endParaRPr>
          </a:p>
          <a:p>
            <a:pPr indent="0" lvl="0" marL="0" marR="0" rtl="0" algn="l">
              <a:lnSpc>
                <a:spcPct val="90000"/>
              </a:lnSpc>
              <a:spcBef>
                <a:spcPts val="0"/>
              </a:spcBef>
              <a:spcAft>
                <a:spcPts val="0"/>
              </a:spcAft>
              <a:buClr>
                <a:schemeClr val="dk1"/>
              </a:buClr>
              <a:buSzPts val="1100"/>
              <a:buFont typeface="Arial"/>
              <a:buNone/>
            </a:pPr>
            <a:r>
              <a:rPr b="0" i="0" lang="en-US" sz="2800" u="none" cap="none" strike="noStrike">
                <a:solidFill>
                  <a:srgbClr val="094C80"/>
                </a:solidFill>
                <a:latin typeface="Comfortaa"/>
                <a:ea typeface="Comfortaa"/>
                <a:cs typeface="Comfortaa"/>
                <a:sym typeface="Comfortaa"/>
              </a:rPr>
              <a:t>sketch pad paper</a:t>
            </a:r>
            <a:endParaRPr b="0" i="0" sz="2800" u="none" cap="none" strike="noStrike">
              <a:solidFill>
                <a:srgbClr val="094C80"/>
              </a:solidFill>
              <a:latin typeface="Comfortaa"/>
              <a:ea typeface="Comfortaa"/>
              <a:cs typeface="Comfortaa"/>
              <a:sym typeface="Comfortaa"/>
            </a:endParaRPr>
          </a:p>
          <a:p>
            <a:pPr indent="0" lvl="0" marL="0" marR="0" rtl="0" algn="l">
              <a:lnSpc>
                <a:spcPct val="90000"/>
              </a:lnSpc>
              <a:spcBef>
                <a:spcPts val="0"/>
              </a:spcBef>
              <a:spcAft>
                <a:spcPts val="0"/>
              </a:spcAft>
              <a:buClr>
                <a:schemeClr val="dk1"/>
              </a:buClr>
              <a:buSzPts val="1100"/>
              <a:buFont typeface="Arial"/>
              <a:buNone/>
            </a:pPr>
            <a:r>
              <a:t/>
            </a:r>
            <a:endParaRPr b="0" i="0" sz="2800" u="none" cap="none" strike="noStrike">
              <a:solidFill>
                <a:srgbClr val="094C80"/>
              </a:solidFill>
              <a:latin typeface="Comfortaa"/>
              <a:ea typeface="Comfortaa"/>
              <a:cs typeface="Comfortaa"/>
              <a:sym typeface="Comfortaa"/>
            </a:endParaRPr>
          </a:p>
          <a:p>
            <a:pPr indent="0" lvl="0" marL="0" marR="0" rtl="0" algn="l">
              <a:lnSpc>
                <a:spcPct val="90000"/>
              </a:lnSpc>
              <a:spcBef>
                <a:spcPts val="0"/>
              </a:spcBef>
              <a:spcAft>
                <a:spcPts val="0"/>
              </a:spcAft>
              <a:buClr>
                <a:schemeClr val="dk1"/>
              </a:buClr>
              <a:buSzPts val="1100"/>
              <a:buFont typeface="Arial"/>
              <a:buNone/>
            </a:pPr>
            <a:r>
              <a:rPr b="0" i="0" lang="en-US" sz="2800" u="none" cap="none" strike="noStrike">
                <a:solidFill>
                  <a:srgbClr val="094C80"/>
                </a:solidFill>
                <a:latin typeface="Comfortaa"/>
                <a:ea typeface="Comfortaa"/>
                <a:cs typeface="Comfortaa"/>
                <a:sym typeface="Comfortaa"/>
              </a:rPr>
              <a:t>Your story map</a:t>
            </a:r>
            <a:endParaRPr b="0" i="0" sz="2800" u="none" cap="none" strike="noStrike">
              <a:solidFill>
                <a:srgbClr val="094C8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1" name="Google Shape;71;p5"/>
          <p:cNvPicPr preferRelativeResize="0"/>
          <p:nvPr/>
        </p:nvPicPr>
        <p:blipFill rotWithShape="1">
          <a:blip r:embed="rId3">
            <a:alphaModFix/>
          </a:blip>
          <a:srcRect b="0" l="0" r="0" t="0"/>
          <a:stretch/>
        </p:blipFill>
        <p:spPr>
          <a:xfrm>
            <a:off x="7495675" y="1392063"/>
            <a:ext cx="3368275" cy="3368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gtEl>
                                        <p:attrNameLst>
                                          <p:attrName>style.visibility</p:attrName>
                                        </p:attrNameLst>
                                      </p:cBhvr>
                                      <p:to>
                                        <p:strVal val="visible"/>
                                      </p:to>
                                    </p:set>
                                    <p:animEffect filter="fade" transition="in">
                                      <p:cBhvr>
                                        <p:cTn dur="1000"/>
                                        <p:tgtEl>
                                          <p:spTgt spid="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
                                        </p:tgtEl>
                                        <p:attrNameLst>
                                          <p:attrName>style.visibility</p:attrName>
                                        </p:attrNameLst>
                                      </p:cBhvr>
                                      <p:to>
                                        <p:strVal val="visible"/>
                                      </p:to>
                                    </p:set>
                                    <p:animEffect filter="fade" transition="in">
                                      <p:cBhvr>
                                        <p:cTn dur="1000"/>
                                        <p:tgtEl>
                                          <p:spTgt spid="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99520"/>
              </a:buClr>
              <a:buSzPts val="7200"/>
              <a:buFont typeface="Arial"/>
              <a:buNone/>
            </a:pPr>
            <a:r>
              <a:rPr lang="en-US" sz="7200"/>
              <a:t>VOCABULARY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 name="Shape 80"/>
        <p:cNvGrpSpPr/>
        <p:nvPr/>
      </p:nvGrpSpPr>
      <p:grpSpPr>
        <a:xfrm>
          <a:off x="0" y="0"/>
          <a:ext cx="0" cy="0"/>
          <a:chOff x="0" y="0"/>
          <a:chExt cx="0" cy="0"/>
        </a:xfrm>
      </p:grpSpPr>
      <p:sp>
        <p:nvSpPr>
          <p:cNvPr id="81" name="Google Shape;81;g10a26b3a52e_1_42"/>
          <p:cNvSpPr txBox="1"/>
          <p:nvPr/>
        </p:nvSpPr>
        <p:spPr>
          <a:xfrm>
            <a:off x="502525" y="1521675"/>
            <a:ext cx="4808700" cy="1000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300"/>
              <a:buFont typeface="Arial"/>
              <a:buNone/>
            </a:pPr>
            <a:r>
              <a:t/>
            </a:r>
            <a:endParaRPr b="0" i="0" sz="5300" u="none" cap="none" strike="noStrike">
              <a:solidFill>
                <a:srgbClr val="741B47"/>
              </a:solidFill>
              <a:latin typeface="Caveat"/>
              <a:ea typeface="Caveat"/>
              <a:cs typeface="Caveat"/>
              <a:sym typeface="Caveat"/>
            </a:endParaRPr>
          </a:p>
        </p:txBody>
      </p:sp>
      <p:sp>
        <p:nvSpPr>
          <p:cNvPr id="82" name="Google Shape;82;g10a26b3a52e_1_42"/>
          <p:cNvSpPr/>
          <p:nvPr/>
        </p:nvSpPr>
        <p:spPr>
          <a:xfrm rot="5400000">
            <a:off x="5472775" y="-2685750"/>
            <a:ext cx="1269900" cy="12229500"/>
          </a:xfrm>
          <a:prstGeom prst="rect">
            <a:avLst/>
          </a:prstGeom>
          <a:solidFill>
            <a:srgbClr val="000000"/>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g10a26b3a52e_1_42"/>
          <p:cNvSpPr txBox="1"/>
          <p:nvPr/>
        </p:nvSpPr>
        <p:spPr>
          <a:xfrm>
            <a:off x="2450125" y="2061850"/>
            <a:ext cx="7315200" cy="939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lang="en-US" sz="2900">
                <a:solidFill>
                  <a:srgbClr val="F99520"/>
                </a:solidFill>
                <a:latin typeface="Comfortaa"/>
                <a:ea typeface="Comfortaa"/>
                <a:cs typeface="Comfortaa"/>
                <a:sym typeface="Comfortaa"/>
              </a:rPr>
              <a:t>HORIZONTAL LINES</a:t>
            </a:r>
            <a:endParaRPr b="0" i="0" sz="2900" u="none" cap="none" strike="noStrike">
              <a:solidFill>
                <a:srgbClr val="F99520"/>
              </a:solidFill>
              <a:latin typeface="Comfortaa Medium"/>
              <a:ea typeface="Comfortaa Medium"/>
              <a:cs typeface="Comfortaa Medium"/>
              <a:sym typeface="Comfortaa Medium"/>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F99520"/>
              </a:solidFill>
              <a:latin typeface="Comfortaa Medium"/>
              <a:ea typeface="Comfortaa Medium"/>
              <a:cs typeface="Comfortaa Medium"/>
              <a:sym typeface="Comfortaa Medium"/>
            </a:endParaRPr>
          </a:p>
        </p:txBody>
      </p:sp>
      <p:sp>
        <p:nvSpPr>
          <p:cNvPr id="84" name="Google Shape;84;g10a26b3a52e_1_42"/>
          <p:cNvSpPr/>
          <p:nvPr/>
        </p:nvSpPr>
        <p:spPr>
          <a:xfrm rot="5400000">
            <a:off x="5965050" y="-1647975"/>
            <a:ext cx="261900" cy="12229500"/>
          </a:xfrm>
          <a:prstGeom prst="rect">
            <a:avLst/>
          </a:prstGeom>
          <a:solidFill>
            <a:srgbClr val="000000"/>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8" name="Shape 88"/>
        <p:cNvGrpSpPr/>
        <p:nvPr/>
      </p:nvGrpSpPr>
      <p:grpSpPr>
        <a:xfrm>
          <a:off x="0" y="0"/>
          <a:ext cx="0" cy="0"/>
          <a:chOff x="0" y="0"/>
          <a:chExt cx="0" cy="0"/>
        </a:xfrm>
      </p:grpSpPr>
      <p:sp>
        <p:nvSpPr>
          <p:cNvPr id="89" name="Google Shape;89;g10a33248569_0_19"/>
          <p:cNvSpPr txBox="1"/>
          <p:nvPr>
            <p:ph type="ctrTitle"/>
          </p:nvPr>
        </p:nvSpPr>
        <p:spPr>
          <a:xfrm>
            <a:off x="0" y="-785437"/>
            <a:ext cx="9144000" cy="2387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99520"/>
              </a:buClr>
              <a:buSzPts val="7200"/>
              <a:buFont typeface="Arial"/>
              <a:buNone/>
            </a:pPr>
            <a:r>
              <a:rPr lang="en-US" sz="7200"/>
              <a:t>Vertical Lines</a:t>
            </a:r>
            <a:endParaRPr/>
          </a:p>
        </p:txBody>
      </p:sp>
      <p:sp>
        <p:nvSpPr>
          <p:cNvPr id="90" name="Google Shape;90;g10a33248569_0_19"/>
          <p:cNvSpPr/>
          <p:nvPr/>
        </p:nvSpPr>
        <p:spPr>
          <a:xfrm>
            <a:off x="5220000" y="3205200"/>
            <a:ext cx="742200" cy="36528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g10a33248569_0_19"/>
          <p:cNvSpPr/>
          <p:nvPr/>
        </p:nvSpPr>
        <p:spPr>
          <a:xfrm>
            <a:off x="4724800" y="2757625"/>
            <a:ext cx="406200" cy="36528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g10a33248569_0_19"/>
          <p:cNvSpPr/>
          <p:nvPr/>
        </p:nvSpPr>
        <p:spPr>
          <a:xfrm>
            <a:off x="4486300" y="2626825"/>
            <a:ext cx="149400" cy="36528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1000"/>
                                        <p:tgtEl>
                                          <p:spTgt spid="90"/>
                                        </p:tgtEl>
                                      </p:cBhvr>
                                    </p:animEffect>
                                  </p:childTnLst>
                                </p:cTn>
                              </p:par>
                              <p:par>
                                <p:cTn fill="hold" nodeType="with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par>
                                <p:cTn fill="hold" nodeType="with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1000"/>
                                        <p:tgtEl>
                                          <p:spTgt spid="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6" name="Shape 96"/>
        <p:cNvGrpSpPr/>
        <p:nvPr/>
      </p:nvGrpSpPr>
      <p:grpSpPr>
        <a:xfrm>
          <a:off x="0" y="0"/>
          <a:ext cx="0" cy="0"/>
          <a:chOff x="0" y="0"/>
          <a:chExt cx="0" cy="0"/>
        </a:xfrm>
      </p:grpSpPr>
      <p:sp>
        <p:nvSpPr>
          <p:cNvPr id="97" name="Google Shape;97;g10a26b3a52e_1_21"/>
          <p:cNvSpPr txBox="1"/>
          <p:nvPr/>
        </p:nvSpPr>
        <p:spPr>
          <a:xfrm>
            <a:off x="502525" y="1521675"/>
            <a:ext cx="4808700" cy="1000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300"/>
              <a:buFont typeface="Arial"/>
              <a:buNone/>
            </a:pPr>
            <a:r>
              <a:t/>
            </a:r>
            <a:endParaRPr b="0" i="0" sz="5300" u="none" cap="none" strike="noStrike">
              <a:solidFill>
                <a:srgbClr val="741B47"/>
              </a:solidFill>
              <a:latin typeface="Caveat"/>
              <a:ea typeface="Caveat"/>
              <a:cs typeface="Caveat"/>
              <a:sym typeface="Caveat"/>
            </a:endParaRPr>
          </a:p>
        </p:txBody>
      </p:sp>
      <p:sp>
        <p:nvSpPr>
          <p:cNvPr id="98" name="Google Shape;98;g10a26b3a52e_1_21"/>
          <p:cNvSpPr txBox="1"/>
          <p:nvPr/>
        </p:nvSpPr>
        <p:spPr>
          <a:xfrm flipH="1" rot="-2100764">
            <a:off x="-152776" y="2262936"/>
            <a:ext cx="10265992" cy="754119"/>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lang="en-US" sz="3700">
                <a:solidFill>
                  <a:srgbClr val="F99520"/>
                </a:solidFill>
                <a:latin typeface="Comfortaa"/>
                <a:ea typeface="Comfortaa"/>
                <a:cs typeface="Comfortaa"/>
                <a:sym typeface="Comfortaa"/>
              </a:rPr>
              <a:t>DIAGONAL LINES</a:t>
            </a:r>
            <a:endParaRPr b="0" i="0" sz="4000" u="none" cap="none" strike="noStrike">
              <a:solidFill>
                <a:srgbClr val="F99520"/>
              </a:solidFill>
              <a:latin typeface="Comfortaa"/>
              <a:ea typeface="Comfortaa"/>
              <a:cs typeface="Comfortaa"/>
              <a:sym typeface="Comfortaa"/>
            </a:endParaRPr>
          </a:p>
        </p:txBody>
      </p:sp>
      <p:sp>
        <p:nvSpPr>
          <p:cNvPr id="99" name="Google Shape;99;g10a26b3a52e_1_21"/>
          <p:cNvSpPr/>
          <p:nvPr/>
        </p:nvSpPr>
        <p:spPr>
          <a:xfrm rot="2520890">
            <a:off x="6623026" y="-1807178"/>
            <a:ext cx="786167" cy="10684104"/>
          </a:xfrm>
          <a:prstGeom prst="rect">
            <a:avLst/>
          </a:prstGeom>
          <a:solidFill>
            <a:srgbClr val="000000"/>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g10a26b3a52e_1_21"/>
          <p:cNvSpPr/>
          <p:nvPr/>
        </p:nvSpPr>
        <p:spPr>
          <a:xfrm rot="662394">
            <a:off x="7651588" y="-1913175"/>
            <a:ext cx="786454" cy="10684231"/>
          </a:xfrm>
          <a:prstGeom prst="rect">
            <a:avLst/>
          </a:prstGeom>
          <a:solidFill>
            <a:srgbClr val="000000"/>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descr="This is an edited version of the classic Chuck Jones animation, the dot and the line. The animation was edited to remove the nudity so that it could be used for elementary educational purposes. I do not claim any rights to the original animation, I just needed a clean version to show to my elementary students." id="105" name="Google Shape;105;p8" title="The Dot and the Line: A Romance in Lower Mathematics (1965) (CLEAN)">
            <a:hlinkClick r:id="rId3"/>
          </p:cNvPr>
          <p:cNvPicPr preferRelativeResize="0"/>
          <p:nvPr/>
        </p:nvPicPr>
        <p:blipFill rotWithShape="1">
          <a:blip r:embed="rId4">
            <a:alphaModFix/>
          </a:blip>
          <a:srcRect b="0" l="0" r="0" t="0"/>
          <a:stretch/>
        </p:blipFill>
        <p:spPr>
          <a:xfrm>
            <a:off x="1817275" y="305125"/>
            <a:ext cx="7922525" cy="5941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Theme2">
  <a:themeElements>
    <a:clrScheme name="Custom 2">
      <a:dk1>
        <a:srgbClr val="000000"/>
      </a:dk1>
      <a:lt1>
        <a:srgbClr val="FFFFFF"/>
      </a:lt1>
      <a:dk2>
        <a:srgbClr val="44546A"/>
      </a:dk2>
      <a:lt2>
        <a:srgbClr val="E7E6E6"/>
      </a:lt2>
      <a:accent1>
        <a:srgbClr val="084C7F"/>
      </a:accent1>
      <a:accent2>
        <a:srgbClr val="F89520"/>
      </a:accent2>
      <a:accent3>
        <a:srgbClr val="A5A5A5"/>
      </a:accent3>
      <a:accent4>
        <a:srgbClr val="FECD05"/>
      </a:accent4>
      <a:accent5>
        <a:srgbClr val="0285D6"/>
      </a:accent5>
      <a:accent6>
        <a:srgbClr val="94E2F6"/>
      </a:accent6>
      <a:hlink>
        <a:srgbClr val="47BCEA"/>
      </a:hlink>
      <a:folHlink>
        <a:srgbClr val="0A7C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2021-09-01T16:05:59Z</dcterms:created>
  <dc:creator>Posture 2</dc:creator>
</cp:coreProperties>
</file>