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Caveat"/>
      <p:regular r:id="rId23"/>
      <p:bold r:id="rId24"/>
    </p:embeddedFont>
    <p:embeddedFont>
      <p:font typeface="Gill Sans"/>
      <p:regular r:id="rId25"/>
      <p:bold r:id="rId26"/>
    </p:embeddedFont>
    <p:embeddedFont>
      <p:font typeface="Comfortaa Medium"/>
      <p:regular r:id="rId27"/>
      <p:bold r:id="rId28"/>
    </p:embeddedFont>
    <p:embeddedFont>
      <p:font typeface="Comfortaa"/>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j/gEtCgeE0YYubv2E695ZmP44E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Caveat-bold.fntdata"/><Relationship Id="rId23" Type="http://schemas.openxmlformats.org/officeDocument/2006/relationships/font" Target="fonts/Cave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GillSans-bold.fntdata"/><Relationship Id="rId25" Type="http://schemas.openxmlformats.org/officeDocument/2006/relationships/font" Target="fonts/GillSans-regular.fntdata"/><Relationship Id="rId28" Type="http://schemas.openxmlformats.org/officeDocument/2006/relationships/font" Target="fonts/ComfortaaMedium-bold.fntdata"/><Relationship Id="rId27" Type="http://schemas.openxmlformats.org/officeDocument/2006/relationships/font" Target="fonts/ComfortaaMedium-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omfortaa-regular.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Comfortaa-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 name="Google Shape;4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0a26b3a52e_1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10" name="Google Shape;110;g10a26b3a52e_1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0a26b3a52e_1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18" name="Google Shape;118;g10a26b3a52e_1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0a26b3a52e_1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25" name="Google Shape;125;g10a26b3a52e_1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a26b3a52e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g10a26b3a52e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0a33248569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45" name="Google Shape;145;g10a33248569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f8795d0e73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Collaborate</a:t>
            </a:r>
            <a:endParaRPr/>
          </a:p>
        </p:txBody>
      </p:sp>
      <p:sp>
        <p:nvSpPr>
          <p:cNvPr id="163" name="Google Shape;163;gf8795d0e73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 name="Google Shape;5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 name="Google Shape;6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fb92f70bf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Something</a:t>
            </a:r>
            <a:r>
              <a:rPr lang="en-US"/>
              <a:t> with color</a:t>
            </a:r>
            <a:endParaRPr/>
          </a:p>
        </p:txBody>
      </p:sp>
      <p:sp>
        <p:nvSpPr>
          <p:cNvPr id="81" name="Google Shape;81;gfb92f70bf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0a33248569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Ask for an example.</a:t>
            </a:r>
            <a:endParaRPr/>
          </a:p>
        </p:txBody>
      </p:sp>
      <p:sp>
        <p:nvSpPr>
          <p:cNvPr id="91" name="Google Shape;91;g10a33248569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14"/>
          <p:cNvSpPr txBox="1"/>
          <p:nvPr>
            <p:ph type="title"/>
          </p:nvPr>
        </p:nvSpPr>
        <p:spPr>
          <a:xfrm rot="-1310895">
            <a:off x="2648626" y="242525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 name="Google Shape;12;p14"/>
          <p:cNvSpPr txBox="1"/>
          <p:nvPr>
            <p:ph idx="1" type="subTitle"/>
          </p:nvPr>
        </p:nvSpPr>
        <p:spPr>
          <a:xfrm rot="-1306842">
            <a:off x="3181775" y="3462556"/>
            <a:ext cx="9144000"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94C80"/>
              </a:buClr>
              <a:buSzPts val="2400"/>
              <a:buNone/>
              <a:defRPr b="1" sz="2400"/>
            </a:lvl1pPr>
            <a:lvl2pPr indent="-228600" lvl="1" marL="914400" algn="l">
              <a:lnSpc>
                <a:spcPct val="90000"/>
              </a:lnSpc>
              <a:spcBef>
                <a:spcPts val="500"/>
              </a:spcBef>
              <a:spcAft>
                <a:spcPts val="0"/>
              </a:spcAft>
              <a:buClr>
                <a:srgbClr val="094C80"/>
              </a:buClr>
              <a:buSzPts val="2000"/>
              <a:buNone/>
              <a:defRPr b="1" sz="2000"/>
            </a:lvl2pPr>
            <a:lvl3pPr indent="-228600" lvl="2" marL="1371600" algn="l">
              <a:lnSpc>
                <a:spcPct val="90000"/>
              </a:lnSpc>
              <a:spcBef>
                <a:spcPts val="500"/>
              </a:spcBef>
              <a:spcAft>
                <a:spcPts val="0"/>
              </a:spcAft>
              <a:buClr>
                <a:srgbClr val="094C80"/>
              </a:buClr>
              <a:buSzPts val="1800"/>
              <a:buNone/>
              <a:defRPr b="1" sz="1800"/>
            </a:lvl3pPr>
            <a:lvl4pPr indent="-228600" lvl="3" marL="1828800" algn="l">
              <a:lnSpc>
                <a:spcPct val="90000"/>
              </a:lnSpc>
              <a:spcBef>
                <a:spcPts val="500"/>
              </a:spcBef>
              <a:spcAft>
                <a:spcPts val="0"/>
              </a:spcAft>
              <a:buClr>
                <a:srgbClr val="094C80"/>
              </a:buClr>
              <a:buSzPts val="1600"/>
              <a:buNone/>
              <a:defRPr b="1" sz="1600"/>
            </a:lvl4pPr>
            <a:lvl5pPr indent="-228600" lvl="4" marL="2286000" algn="l">
              <a:lnSpc>
                <a:spcPct val="90000"/>
              </a:lnSpc>
              <a:spcBef>
                <a:spcPts val="500"/>
              </a:spcBef>
              <a:spcAft>
                <a:spcPts val="0"/>
              </a:spcAft>
              <a:buClr>
                <a:srgbClr val="094C8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94C80"/>
              </a:buClr>
              <a:buSzPts val="2400"/>
              <a:buNone/>
              <a:defRPr b="1" sz="2400"/>
            </a:lvl1pPr>
            <a:lvl2pPr indent="-228600" lvl="1" marL="914400" algn="l">
              <a:lnSpc>
                <a:spcPct val="90000"/>
              </a:lnSpc>
              <a:spcBef>
                <a:spcPts val="500"/>
              </a:spcBef>
              <a:spcAft>
                <a:spcPts val="0"/>
              </a:spcAft>
              <a:buClr>
                <a:srgbClr val="094C80"/>
              </a:buClr>
              <a:buSzPts val="2000"/>
              <a:buNone/>
              <a:defRPr b="1" sz="2000"/>
            </a:lvl2pPr>
            <a:lvl3pPr indent="-228600" lvl="2" marL="1371600" algn="l">
              <a:lnSpc>
                <a:spcPct val="90000"/>
              </a:lnSpc>
              <a:spcBef>
                <a:spcPts val="500"/>
              </a:spcBef>
              <a:spcAft>
                <a:spcPts val="0"/>
              </a:spcAft>
              <a:buClr>
                <a:srgbClr val="094C80"/>
              </a:buClr>
              <a:buSzPts val="1800"/>
              <a:buNone/>
              <a:defRPr b="1" sz="1800"/>
            </a:lvl3pPr>
            <a:lvl4pPr indent="-228600" lvl="3" marL="1828800" algn="l">
              <a:lnSpc>
                <a:spcPct val="90000"/>
              </a:lnSpc>
              <a:spcBef>
                <a:spcPts val="500"/>
              </a:spcBef>
              <a:spcAft>
                <a:spcPts val="0"/>
              </a:spcAft>
              <a:buClr>
                <a:srgbClr val="094C80"/>
              </a:buClr>
              <a:buSzPts val="1600"/>
              <a:buNone/>
              <a:defRPr b="1" sz="1600"/>
            </a:lvl4pPr>
            <a:lvl5pPr indent="-228600" lvl="4" marL="2286000" algn="l">
              <a:lnSpc>
                <a:spcPct val="90000"/>
              </a:lnSpc>
              <a:spcBef>
                <a:spcPts val="500"/>
              </a:spcBef>
              <a:spcAft>
                <a:spcPts val="0"/>
              </a:spcAft>
              <a:buClr>
                <a:srgbClr val="094C8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b="1" i="0" sz="4800">
                <a:solidFill>
                  <a:srgbClr val="F9952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blipFill>
          <a:blip r:embed="rId2">
            <a:alphaModFix amt="85000"/>
          </a:blip>
          <a:stretch>
            <a:fillRect/>
          </a:stretch>
        </a:blipFill>
      </p:bgPr>
    </p:bg>
    <p:spTree>
      <p:nvGrpSpPr>
        <p:cNvPr id="19" name="Shape 19"/>
        <p:cNvGrpSpPr/>
        <p:nvPr/>
      </p:nvGrpSpPr>
      <p:grpSpPr>
        <a:xfrm>
          <a:off x="0" y="0"/>
          <a:ext cx="0" cy="0"/>
          <a:chOff x="0" y="0"/>
          <a:chExt cx="0" cy="0"/>
        </a:xfrm>
      </p:grpSpPr>
      <p:sp>
        <p:nvSpPr>
          <p:cNvPr id="20" name="Google Shape;20;p17"/>
          <p:cNvSpPr txBox="1"/>
          <p:nvPr>
            <p:ph type="title"/>
          </p:nvPr>
        </p:nvSpPr>
        <p:spPr>
          <a:xfrm>
            <a:off x="838200" y="210343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7"/>
          <p:cNvSpPr txBox="1"/>
          <p:nvPr>
            <p:ph idx="1" type="subTitle"/>
          </p:nvPr>
        </p:nvSpPr>
        <p:spPr>
          <a:xfrm>
            <a:off x="1524000" y="3435431"/>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3000"/>
              <a:buNone/>
              <a:defRPr sz="30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19"/>
          <p:cNvSpPr txBox="1"/>
          <p:nvPr>
            <p:ph type="title"/>
          </p:nvPr>
        </p:nvSpPr>
        <p:spPr>
          <a:xfrm>
            <a:off x="838200" y="210343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00"/>
              <a:buFont typeface="Arial"/>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20"/>
          <p:cNvSpPr txBox="1"/>
          <p:nvPr>
            <p:ph type="title"/>
          </p:nvPr>
        </p:nvSpPr>
        <p:spPr>
          <a:xfrm>
            <a:off x="838200" y="2316767"/>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 type="subTitle"/>
          </p:nvPr>
        </p:nvSpPr>
        <p:spPr>
          <a:xfrm>
            <a:off x="1524000" y="3642330"/>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2400"/>
              <a:buNone/>
              <a:defRPr sz="24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99520"/>
              </a:buClr>
              <a:buSzPts val="4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94C80"/>
              </a:buClr>
              <a:buSzPts val="1800"/>
              <a:buChar char="•"/>
              <a:defRPr/>
            </a:lvl1pPr>
            <a:lvl2pPr indent="-342900" lvl="1" marL="914400" algn="l">
              <a:lnSpc>
                <a:spcPct val="90000"/>
              </a:lnSpc>
              <a:spcBef>
                <a:spcPts val="500"/>
              </a:spcBef>
              <a:spcAft>
                <a:spcPts val="0"/>
              </a:spcAft>
              <a:buClr>
                <a:srgbClr val="094C80"/>
              </a:buClr>
              <a:buSzPts val="1800"/>
              <a:buChar char="•"/>
              <a:defRPr/>
            </a:lvl2pPr>
            <a:lvl3pPr indent="-342900" lvl="2" marL="1371600" algn="l">
              <a:lnSpc>
                <a:spcPct val="90000"/>
              </a:lnSpc>
              <a:spcBef>
                <a:spcPts val="500"/>
              </a:spcBef>
              <a:spcAft>
                <a:spcPts val="0"/>
              </a:spcAft>
              <a:buClr>
                <a:srgbClr val="094C80"/>
              </a:buClr>
              <a:buSzPts val="1800"/>
              <a:buChar char="•"/>
              <a:defRPr/>
            </a:lvl3pPr>
            <a:lvl4pPr indent="-342900" lvl="3" marL="1828800" algn="l">
              <a:lnSpc>
                <a:spcPct val="90000"/>
              </a:lnSpc>
              <a:spcBef>
                <a:spcPts val="500"/>
              </a:spcBef>
              <a:spcAft>
                <a:spcPts val="0"/>
              </a:spcAft>
              <a:buClr>
                <a:srgbClr val="094C80"/>
              </a:buClr>
              <a:buSzPts val="1800"/>
              <a:buChar char="•"/>
              <a:defRPr/>
            </a:lvl4pPr>
            <a:lvl5pPr indent="-342900" lvl="4" marL="2286000" algn="l">
              <a:lnSpc>
                <a:spcPct val="90000"/>
              </a:lnSpc>
              <a:spcBef>
                <a:spcPts val="500"/>
              </a:spcBef>
              <a:spcAft>
                <a:spcPts val="0"/>
              </a:spcAft>
              <a:buClr>
                <a:srgbClr val="094C8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4" name="Shape 34"/>
        <p:cNvGrpSpPr/>
        <p:nvPr/>
      </p:nvGrpSpPr>
      <p:grpSpPr>
        <a:xfrm>
          <a:off x="0" y="0"/>
          <a:ext cx="0" cy="0"/>
          <a:chOff x="0" y="0"/>
          <a:chExt cx="0" cy="0"/>
        </a:xfrm>
      </p:grpSpPr>
      <p:sp>
        <p:nvSpPr>
          <p:cNvPr id="35" name="Google Shape;35;p22"/>
          <p:cNvSpPr txBox="1"/>
          <p:nvPr>
            <p:ph type="title"/>
          </p:nvPr>
        </p:nvSpPr>
        <p:spPr>
          <a:xfrm>
            <a:off x="838200" y="193039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9952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 type="subTitle"/>
          </p:nvPr>
        </p:nvSpPr>
        <p:spPr>
          <a:xfrm>
            <a:off x="1524000" y="3443180"/>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94C80"/>
              </a:buClr>
              <a:buSzPts val="2400"/>
              <a:buNone/>
              <a:defRPr sz="2400" cap="none">
                <a:solidFill>
                  <a:srgbClr val="094C80"/>
                </a:solidFill>
              </a:defRPr>
            </a:lvl1pPr>
            <a:lvl2pPr lvl="1" algn="ctr">
              <a:lnSpc>
                <a:spcPct val="90000"/>
              </a:lnSpc>
              <a:spcBef>
                <a:spcPts val="500"/>
              </a:spcBef>
              <a:spcAft>
                <a:spcPts val="0"/>
              </a:spcAft>
              <a:buClr>
                <a:srgbClr val="094C80"/>
              </a:buClr>
              <a:buSzPts val="2000"/>
              <a:buNone/>
              <a:defRPr sz="2000"/>
            </a:lvl2pPr>
            <a:lvl3pPr lvl="2" algn="ctr">
              <a:lnSpc>
                <a:spcPct val="90000"/>
              </a:lnSpc>
              <a:spcBef>
                <a:spcPts val="500"/>
              </a:spcBef>
              <a:spcAft>
                <a:spcPts val="0"/>
              </a:spcAft>
              <a:buClr>
                <a:srgbClr val="094C80"/>
              </a:buClr>
              <a:buSzPts val="1800"/>
              <a:buNone/>
              <a:defRPr sz="1800"/>
            </a:lvl3pPr>
            <a:lvl4pPr lvl="3" algn="ctr">
              <a:lnSpc>
                <a:spcPct val="90000"/>
              </a:lnSpc>
              <a:spcBef>
                <a:spcPts val="500"/>
              </a:spcBef>
              <a:spcAft>
                <a:spcPts val="0"/>
              </a:spcAft>
              <a:buClr>
                <a:srgbClr val="094C80"/>
              </a:buClr>
              <a:buSzPts val="1600"/>
              <a:buNone/>
              <a:defRPr sz="1600"/>
            </a:lvl4pPr>
            <a:lvl5pPr lvl="4" algn="ctr">
              <a:lnSpc>
                <a:spcPct val="90000"/>
              </a:lnSpc>
              <a:spcBef>
                <a:spcPts val="500"/>
              </a:spcBef>
              <a:spcAft>
                <a:spcPts val="0"/>
              </a:spcAft>
              <a:buClr>
                <a:srgbClr val="094C8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94C80"/>
              </a:buClr>
              <a:buSzPts val="2800"/>
              <a:buFont typeface="Arial"/>
              <a:buChar char="•"/>
              <a:defRPr b="0" i="0" sz="2800" u="none" cap="none" strike="noStrike">
                <a:solidFill>
                  <a:srgbClr val="094C80"/>
                </a:solidFill>
                <a:latin typeface="Arial"/>
                <a:ea typeface="Arial"/>
                <a:cs typeface="Arial"/>
                <a:sym typeface="Arial"/>
              </a:defRPr>
            </a:lvl1pPr>
            <a:lvl2pPr indent="-381000" lvl="1" marL="914400" marR="0" rtl="0" algn="l">
              <a:lnSpc>
                <a:spcPct val="90000"/>
              </a:lnSpc>
              <a:spcBef>
                <a:spcPts val="500"/>
              </a:spcBef>
              <a:spcAft>
                <a:spcPts val="0"/>
              </a:spcAft>
              <a:buClr>
                <a:srgbClr val="094C80"/>
              </a:buClr>
              <a:buSzPts val="2400"/>
              <a:buFont typeface="Arial"/>
              <a:buChar char="•"/>
              <a:defRPr b="0" i="0" sz="2400" u="none" cap="none" strike="noStrike">
                <a:solidFill>
                  <a:srgbClr val="094C80"/>
                </a:solidFill>
                <a:latin typeface="Arial"/>
                <a:ea typeface="Arial"/>
                <a:cs typeface="Arial"/>
                <a:sym typeface="Arial"/>
              </a:defRPr>
            </a:lvl2pPr>
            <a:lvl3pPr indent="-355600" lvl="2" marL="1371600" marR="0" rtl="0" algn="l">
              <a:lnSpc>
                <a:spcPct val="90000"/>
              </a:lnSpc>
              <a:spcBef>
                <a:spcPts val="500"/>
              </a:spcBef>
              <a:spcAft>
                <a:spcPts val="0"/>
              </a:spcAft>
              <a:buClr>
                <a:srgbClr val="094C80"/>
              </a:buClr>
              <a:buSzPts val="2000"/>
              <a:buFont typeface="Arial"/>
              <a:buChar char="•"/>
              <a:defRPr b="0" i="0" sz="2000" u="none" cap="none" strike="noStrike">
                <a:solidFill>
                  <a:srgbClr val="094C80"/>
                </a:solidFill>
                <a:latin typeface="Arial"/>
                <a:ea typeface="Arial"/>
                <a:cs typeface="Arial"/>
                <a:sym typeface="Arial"/>
              </a:defRPr>
            </a:lvl3pPr>
            <a:lvl4pPr indent="-342900" lvl="3" marL="1828800" marR="0" rtl="0" algn="l">
              <a:lnSpc>
                <a:spcPct val="90000"/>
              </a:lnSpc>
              <a:spcBef>
                <a:spcPts val="500"/>
              </a:spcBef>
              <a:spcAft>
                <a:spcPts val="0"/>
              </a:spcAft>
              <a:buClr>
                <a:srgbClr val="094C80"/>
              </a:buClr>
              <a:buSzPts val="1800"/>
              <a:buFont typeface="Arial"/>
              <a:buChar char="•"/>
              <a:defRPr b="0" i="0" sz="1800" u="none" cap="none" strike="noStrike">
                <a:solidFill>
                  <a:srgbClr val="094C80"/>
                </a:solidFill>
                <a:latin typeface="Arial"/>
                <a:ea typeface="Arial"/>
                <a:cs typeface="Arial"/>
                <a:sym typeface="Arial"/>
              </a:defRPr>
            </a:lvl4pPr>
            <a:lvl5pPr indent="-342900" lvl="4" marL="2286000" marR="0" rtl="0" algn="l">
              <a:lnSpc>
                <a:spcPct val="90000"/>
              </a:lnSpc>
              <a:spcBef>
                <a:spcPts val="500"/>
              </a:spcBef>
              <a:spcAft>
                <a:spcPts val="0"/>
              </a:spcAft>
              <a:buClr>
                <a:srgbClr val="094C80"/>
              </a:buClr>
              <a:buSzPts val="1800"/>
              <a:buFont typeface="Arial"/>
              <a:buChar char="•"/>
              <a:defRPr b="0" i="0" sz="1800" u="none" cap="none" strike="noStrike">
                <a:solidFill>
                  <a:srgbClr val="094C8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9pPr>
          </a:lstStyle>
          <a:p/>
        </p:txBody>
      </p:sp>
      <p:sp>
        <p:nvSpPr>
          <p:cNvPr id="7" name="Google Shape;7;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99520"/>
              </a:buClr>
              <a:buSzPts val="4800"/>
              <a:buFont typeface="Arial"/>
              <a:buNone/>
              <a:defRPr b="1" i="0" sz="4800" u="none" cap="none" strike="noStrike">
                <a:solidFill>
                  <a:srgbClr val="F9952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Logo&#10;&#10;Description automatically generated" id="8" name="Google Shape;8;p13"/>
          <p:cNvPicPr preferRelativeResize="0"/>
          <p:nvPr/>
        </p:nvPicPr>
        <p:blipFill rotWithShape="1">
          <a:blip r:embed="rId2">
            <a:alphaModFix/>
          </a:blip>
          <a:srcRect b="0" l="0" r="0" t="0"/>
          <a:stretch/>
        </p:blipFill>
        <p:spPr>
          <a:xfrm>
            <a:off x="10091526" y="6267172"/>
            <a:ext cx="1911912" cy="368497"/>
          </a:xfrm>
          <a:prstGeom prst="rect">
            <a:avLst/>
          </a:prstGeom>
          <a:noFill/>
          <a:ln>
            <a:noFill/>
          </a:ln>
          <a:effectLst>
            <a:outerShdw blurRad="50800" rotWithShape="0" algn="ctr" dir="5400000" dist="25400">
              <a:srgbClr val="000000">
                <a:alpha val="9411"/>
              </a:srgbClr>
            </a:outerShdw>
          </a:effectLst>
        </p:spPr>
      </p:pic>
      <p:pic>
        <p:nvPicPr>
          <p:cNvPr descr="Logo&#10;&#10;Description automatically generated" id="9" name="Google Shape;9;p13"/>
          <p:cNvPicPr preferRelativeResize="0"/>
          <p:nvPr/>
        </p:nvPicPr>
        <p:blipFill rotWithShape="1">
          <a:blip r:embed="rId3">
            <a:alphaModFix/>
          </a:blip>
          <a:srcRect b="0" l="0" r="0" t="0"/>
          <a:stretch/>
        </p:blipFill>
        <p:spPr>
          <a:xfrm>
            <a:off x="188562" y="6271993"/>
            <a:ext cx="1292772" cy="44176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youtube.com/watch?v=PwEeL0d9xdU"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
          <p:cNvSpPr txBox="1"/>
          <p:nvPr>
            <p:ph type="title"/>
          </p:nvPr>
        </p:nvSpPr>
        <p:spPr>
          <a:xfrm rot="-1310880">
            <a:off x="2695366" y="2008826"/>
            <a:ext cx="10480574" cy="19790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7200"/>
              <a:buFont typeface="Arial"/>
              <a:buNone/>
            </a:pPr>
            <a:r>
              <a:rPr lang="en-US" sz="7200"/>
              <a:t>Visual Storytelling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g10a26b3a52e_1_21"/>
          <p:cNvSpPr txBox="1"/>
          <p:nvPr/>
        </p:nvSpPr>
        <p:spPr>
          <a:xfrm>
            <a:off x="502525" y="1521675"/>
            <a:ext cx="4808700" cy="100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300"/>
              <a:buFont typeface="Arial"/>
              <a:buNone/>
            </a:pPr>
            <a:r>
              <a:t/>
            </a:r>
            <a:endParaRPr b="0" i="0" sz="5300" u="none" cap="none" strike="noStrike">
              <a:solidFill>
                <a:srgbClr val="741B47"/>
              </a:solidFill>
              <a:latin typeface="Caveat"/>
              <a:ea typeface="Caveat"/>
              <a:cs typeface="Caveat"/>
              <a:sym typeface="Caveat"/>
            </a:endParaRPr>
          </a:p>
        </p:txBody>
      </p:sp>
      <p:sp>
        <p:nvSpPr>
          <p:cNvPr id="113" name="Google Shape;113;g10a26b3a52e_1_21"/>
          <p:cNvSpPr txBox="1"/>
          <p:nvPr/>
        </p:nvSpPr>
        <p:spPr>
          <a:xfrm flipH="1" rot="-2100764">
            <a:off x="-227753" y="2286569"/>
            <a:ext cx="10265992" cy="49262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99520"/>
                </a:solidFill>
                <a:latin typeface="Comfortaa"/>
                <a:ea typeface="Comfortaa"/>
                <a:cs typeface="Comfortaa"/>
                <a:sym typeface="Comfortaa"/>
              </a:rPr>
              <a:t>Diagonal</a:t>
            </a:r>
            <a:r>
              <a:rPr b="0" i="0" lang="en-US" sz="2000" u="none" cap="none" strike="noStrike">
                <a:solidFill>
                  <a:srgbClr val="F99520"/>
                </a:solidFill>
                <a:latin typeface="Comfortaa"/>
                <a:ea typeface="Comfortaa"/>
                <a:cs typeface="Comfortaa"/>
                <a:sym typeface="Comfortaa"/>
              </a:rPr>
              <a:t> lines and shapes give us a feeling of motion and action</a:t>
            </a:r>
            <a:endParaRPr b="0" i="0" sz="2000" u="none" cap="none" strike="noStrike">
              <a:solidFill>
                <a:srgbClr val="F99520"/>
              </a:solidFill>
              <a:latin typeface="Comfortaa"/>
              <a:ea typeface="Comfortaa"/>
              <a:cs typeface="Comfortaa"/>
              <a:sym typeface="Comfortaa"/>
            </a:endParaRPr>
          </a:p>
        </p:txBody>
      </p:sp>
      <p:sp>
        <p:nvSpPr>
          <p:cNvPr id="114" name="Google Shape;114;g10a26b3a52e_1_21"/>
          <p:cNvSpPr/>
          <p:nvPr/>
        </p:nvSpPr>
        <p:spPr>
          <a:xfrm rot="2520890">
            <a:off x="6623026" y="-1807178"/>
            <a:ext cx="786167" cy="10684104"/>
          </a:xfrm>
          <a:prstGeom prst="rect">
            <a:avLst/>
          </a:prstGeom>
          <a:solidFill>
            <a:srgbClr val="00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0a26b3a52e_1_21"/>
          <p:cNvSpPr/>
          <p:nvPr/>
        </p:nvSpPr>
        <p:spPr>
          <a:xfrm rot="662394">
            <a:off x="7651588" y="-1913175"/>
            <a:ext cx="786454" cy="10684231"/>
          </a:xfrm>
          <a:prstGeom prst="rect">
            <a:avLst/>
          </a:prstGeom>
          <a:solidFill>
            <a:srgbClr val="00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g10a26b3a52e_1_42"/>
          <p:cNvSpPr txBox="1"/>
          <p:nvPr/>
        </p:nvSpPr>
        <p:spPr>
          <a:xfrm>
            <a:off x="502525" y="1521675"/>
            <a:ext cx="4808700" cy="100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300"/>
              <a:buFont typeface="Arial"/>
              <a:buNone/>
            </a:pPr>
            <a:r>
              <a:t/>
            </a:r>
            <a:endParaRPr b="0" i="0" sz="5300" u="none" cap="none" strike="noStrike">
              <a:solidFill>
                <a:srgbClr val="741B47"/>
              </a:solidFill>
              <a:latin typeface="Caveat"/>
              <a:ea typeface="Caveat"/>
              <a:cs typeface="Caveat"/>
              <a:sym typeface="Caveat"/>
            </a:endParaRPr>
          </a:p>
        </p:txBody>
      </p:sp>
      <p:sp>
        <p:nvSpPr>
          <p:cNvPr id="121" name="Google Shape;121;g10a26b3a52e_1_42"/>
          <p:cNvSpPr/>
          <p:nvPr/>
        </p:nvSpPr>
        <p:spPr>
          <a:xfrm rot="5400000">
            <a:off x="5472775" y="-2685750"/>
            <a:ext cx="1269900" cy="12229500"/>
          </a:xfrm>
          <a:prstGeom prst="rect">
            <a:avLst/>
          </a:prstGeom>
          <a:solidFill>
            <a:srgbClr val="00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g10a26b3a52e_1_42"/>
          <p:cNvSpPr txBox="1"/>
          <p:nvPr/>
        </p:nvSpPr>
        <p:spPr>
          <a:xfrm>
            <a:off x="2450125" y="2061850"/>
            <a:ext cx="73152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99520"/>
                </a:solidFill>
                <a:latin typeface="Comfortaa"/>
                <a:ea typeface="Comfortaa"/>
                <a:cs typeface="Comfortaa"/>
                <a:sym typeface="Comfortaa"/>
              </a:rPr>
              <a:t>Horizontal </a:t>
            </a:r>
            <a:r>
              <a:rPr b="0" i="0" lang="en-US" sz="2000" u="none" cap="none" strike="noStrike">
                <a:solidFill>
                  <a:srgbClr val="F99520"/>
                </a:solidFill>
                <a:latin typeface="Comfortaa Medium"/>
                <a:ea typeface="Comfortaa Medium"/>
                <a:cs typeface="Comfortaa Medium"/>
                <a:sym typeface="Comfortaa Medium"/>
              </a:rPr>
              <a:t>lines give us a feeling of calm</a:t>
            </a:r>
            <a:endParaRPr b="0" i="0" sz="2000" u="none" cap="none" strike="noStrike">
              <a:solidFill>
                <a:srgbClr val="F99520"/>
              </a:solidFill>
              <a:latin typeface="Comfortaa Medium"/>
              <a:ea typeface="Comfortaa Medium"/>
              <a:cs typeface="Comfortaa Medium"/>
              <a:sym typeface="Comfortaa Medium"/>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99520"/>
              </a:solidFill>
              <a:latin typeface="Comfortaa Medium"/>
              <a:ea typeface="Comfortaa Medium"/>
              <a:cs typeface="Comfortaa Medium"/>
              <a:sym typeface="Comfortaa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g10a26b3a52e_1_52"/>
          <p:cNvSpPr txBox="1"/>
          <p:nvPr/>
        </p:nvSpPr>
        <p:spPr>
          <a:xfrm>
            <a:off x="502525" y="1521675"/>
            <a:ext cx="4808700" cy="100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300"/>
              <a:buFont typeface="Arial"/>
              <a:buNone/>
            </a:pPr>
            <a:r>
              <a:t/>
            </a:r>
            <a:endParaRPr b="0" i="0" sz="5300" u="none" cap="none" strike="noStrike">
              <a:solidFill>
                <a:srgbClr val="741B47"/>
              </a:solidFill>
              <a:latin typeface="Caveat"/>
              <a:ea typeface="Caveat"/>
              <a:cs typeface="Caveat"/>
              <a:sym typeface="Caveat"/>
            </a:endParaRPr>
          </a:p>
        </p:txBody>
      </p:sp>
      <p:sp>
        <p:nvSpPr>
          <p:cNvPr id="128" name="Google Shape;128;g10a26b3a52e_1_52"/>
          <p:cNvSpPr/>
          <p:nvPr/>
        </p:nvSpPr>
        <p:spPr>
          <a:xfrm>
            <a:off x="647800" y="499450"/>
            <a:ext cx="1269900" cy="6858000"/>
          </a:xfrm>
          <a:prstGeom prst="rect">
            <a:avLst/>
          </a:prstGeom>
          <a:solidFill>
            <a:srgbClr val="00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10a26b3a52e_1_52"/>
          <p:cNvSpPr/>
          <p:nvPr/>
        </p:nvSpPr>
        <p:spPr>
          <a:xfrm>
            <a:off x="3833400" y="-631775"/>
            <a:ext cx="466800" cy="6040800"/>
          </a:xfrm>
          <a:prstGeom prst="rect">
            <a:avLst/>
          </a:prstGeom>
          <a:solidFill>
            <a:srgbClr val="00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10a26b3a52e_1_52"/>
          <p:cNvSpPr/>
          <p:nvPr/>
        </p:nvSpPr>
        <p:spPr>
          <a:xfrm>
            <a:off x="5795875" y="1084100"/>
            <a:ext cx="2115300" cy="7023300"/>
          </a:xfrm>
          <a:prstGeom prst="rect">
            <a:avLst/>
          </a:prstGeom>
          <a:solidFill>
            <a:srgbClr val="00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g10a26b3a52e_1_52"/>
          <p:cNvSpPr/>
          <p:nvPr/>
        </p:nvSpPr>
        <p:spPr>
          <a:xfrm>
            <a:off x="4400988" y="-1516900"/>
            <a:ext cx="241200" cy="5926500"/>
          </a:xfrm>
          <a:prstGeom prst="rect">
            <a:avLst/>
          </a:prstGeom>
          <a:solidFill>
            <a:srgbClr val="00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2" name="Google Shape;132;g10a26b3a52e_1_52"/>
          <p:cNvCxnSpPr/>
          <p:nvPr/>
        </p:nvCxnSpPr>
        <p:spPr>
          <a:xfrm>
            <a:off x="4742975" y="-1368100"/>
            <a:ext cx="50700" cy="5892900"/>
          </a:xfrm>
          <a:prstGeom prst="straightConnector1">
            <a:avLst/>
          </a:prstGeom>
          <a:noFill/>
          <a:ln cap="flat" cmpd="sng" w="38100">
            <a:solidFill>
              <a:srgbClr val="44546A"/>
            </a:solidFill>
            <a:prstDash val="solid"/>
            <a:round/>
            <a:headEnd len="sm" w="sm" type="none"/>
            <a:tailEnd len="sm" w="sm" type="none"/>
          </a:ln>
        </p:spPr>
      </p:cxnSp>
      <p:sp>
        <p:nvSpPr>
          <p:cNvPr id="133" name="Google Shape;133;g10a26b3a52e_1_52"/>
          <p:cNvSpPr txBox="1"/>
          <p:nvPr/>
        </p:nvSpPr>
        <p:spPr>
          <a:xfrm>
            <a:off x="8235600" y="3588375"/>
            <a:ext cx="7315200" cy="193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US" sz="1900">
                <a:solidFill>
                  <a:srgbClr val="F99520"/>
                </a:solidFill>
                <a:latin typeface="Comfortaa"/>
                <a:ea typeface="Comfortaa"/>
                <a:cs typeface="Comfortaa"/>
                <a:sym typeface="Comfortaa"/>
              </a:rPr>
              <a:t>Color can make us feel warm</a:t>
            </a: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1" lang="en-US" sz="1900">
                <a:solidFill>
                  <a:srgbClr val="F99520"/>
                </a:solidFill>
                <a:latin typeface="Comfortaa"/>
                <a:ea typeface="Comfortaa"/>
                <a:cs typeface="Comfortaa"/>
                <a:sym typeface="Comfortaa"/>
              </a:rPr>
              <a:t>or cool.</a:t>
            </a: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1" lang="en-US" sz="1900">
                <a:solidFill>
                  <a:srgbClr val="F99520"/>
                </a:solidFill>
                <a:latin typeface="Comfortaa"/>
                <a:ea typeface="Comfortaa"/>
                <a:cs typeface="Comfortaa"/>
                <a:sym typeface="Comfortaa"/>
              </a:rPr>
              <a:t>This</a:t>
            </a:r>
            <a:r>
              <a:rPr b="1" lang="en-US" sz="1900">
                <a:solidFill>
                  <a:srgbClr val="F99520"/>
                </a:solidFill>
                <a:latin typeface="Comfortaa"/>
                <a:ea typeface="Comfortaa"/>
                <a:cs typeface="Comfortaa"/>
                <a:sym typeface="Comfortaa"/>
              </a:rPr>
              <a:t> triangle is red. </a:t>
            </a: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1" lang="en-US" sz="1900">
                <a:solidFill>
                  <a:srgbClr val="F99520"/>
                </a:solidFill>
                <a:latin typeface="Comfortaa"/>
                <a:ea typeface="Comfortaa"/>
                <a:cs typeface="Comfortaa"/>
                <a:sym typeface="Comfortaa"/>
              </a:rPr>
              <a:t>Warm, or cool?</a:t>
            </a:r>
            <a:endParaRPr b="1" sz="1900">
              <a:solidFill>
                <a:srgbClr val="F99520"/>
              </a:solidFill>
              <a:latin typeface="Comfortaa"/>
              <a:ea typeface="Comfortaa"/>
              <a:cs typeface="Comfortaa"/>
              <a:sym typeface="Comfortaa"/>
            </a:endParaRPr>
          </a:p>
        </p:txBody>
      </p:sp>
      <p:sp>
        <p:nvSpPr>
          <p:cNvPr id="134" name="Google Shape;134;g10a26b3a52e_1_52"/>
          <p:cNvSpPr/>
          <p:nvPr/>
        </p:nvSpPr>
        <p:spPr>
          <a:xfrm>
            <a:off x="4489800" y="5409025"/>
            <a:ext cx="1096500" cy="852000"/>
          </a:xfrm>
          <a:prstGeom prst="triangle">
            <a:avLst>
              <a:gd fmla="val 50000"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10a26b3a52e_1_52"/>
          <p:cNvSpPr/>
          <p:nvPr/>
        </p:nvSpPr>
        <p:spPr>
          <a:xfrm rot="662394">
            <a:off x="2598813" y="-2631850"/>
            <a:ext cx="786454" cy="10684231"/>
          </a:xfrm>
          <a:prstGeom prst="rect">
            <a:avLst/>
          </a:prstGeom>
          <a:solidFill>
            <a:srgbClr val="00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10a26b3a52e_1_52"/>
          <p:cNvSpPr/>
          <p:nvPr/>
        </p:nvSpPr>
        <p:spPr>
          <a:xfrm rot="-2700000">
            <a:off x="3373073" y="-1913126"/>
            <a:ext cx="786161" cy="10684242"/>
          </a:xfrm>
          <a:prstGeom prst="rect">
            <a:avLst/>
          </a:prstGeom>
          <a:solidFill>
            <a:srgbClr val="00000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g10a26b3a52e_1_52"/>
          <p:cNvSpPr txBox="1"/>
          <p:nvPr/>
        </p:nvSpPr>
        <p:spPr>
          <a:xfrm>
            <a:off x="8692525" y="2011050"/>
            <a:ext cx="7315200" cy="1062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US" sz="1900">
                <a:solidFill>
                  <a:srgbClr val="F99520"/>
                </a:solidFill>
                <a:latin typeface="Comfortaa"/>
                <a:ea typeface="Comfortaa"/>
                <a:cs typeface="Comfortaa"/>
                <a:sym typeface="Comfortaa"/>
              </a:rPr>
              <a:t>Scale (size) of objects</a:t>
            </a: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1" lang="en-US" sz="1900">
                <a:solidFill>
                  <a:srgbClr val="F99520"/>
                </a:solidFill>
                <a:latin typeface="Comfortaa"/>
                <a:ea typeface="Comfortaa"/>
                <a:cs typeface="Comfortaa"/>
                <a:sym typeface="Comfortaa"/>
              </a:rPr>
              <a:t>will make them appear</a:t>
            </a:r>
            <a:endParaRPr b="1" sz="1900">
              <a:solidFill>
                <a:srgbClr val="F9952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1" lang="en-US" sz="1900">
                <a:solidFill>
                  <a:srgbClr val="F99520"/>
                </a:solidFill>
                <a:latin typeface="Comfortaa"/>
                <a:ea typeface="Comfortaa"/>
                <a:cs typeface="Comfortaa"/>
                <a:sym typeface="Comfortaa"/>
              </a:rPr>
              <a:t>closer or farther away.</a:t>
            </a:r>
            <a:endParaRPr b="1" sz="1900">
              <a:solidFill>
                <a:srgbClr val="F99520"/>
              </a:solidFill>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10a26b3a52e_1_0"/>
          <p:cNvSpPr txBox="1"/>
          <p:nvPr>
            <p:ph type="ctrTitle"/>
          </p:nvPr>
        </p:nvSpPr>
        <p:spPr>
          <a:xfrm>
            <a:off x="1292550" y="1670538"/>
            <a:ext cx="9144000" cy="2387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F99520"/>
              </a:buClr>
              <a:buSzPct val="100000"/>
              <a:buFont typeface="Arial"/>
              <a:buNone/>
            </a:pPr>
            <a:r>
              <a:rPr lang="en-US" sz="7200"/>
              <a:t>Let’s Create </a:t>
            </a:r>
            <a:endParaRPr sz="7200"/>
          </a:p>
          <a:p>
            <a:pPr indent="0" lvl="0" marL="0" rtl="0" algn="ctr">
              <a:lnSpc>
                <a:spcPct val="90000"/>
              </a:lnSpc>
              <a:spcBef>
                <a:spcPts val="0"/>
              </a:spcBef>
              <a:spcAft>
                <a:spcPts val="0"/>
              </a:spcAft>
              <a:buClr>
                <a:srgbClr val="F99520"/>
              </a:buClr>
              <a:buSzPct val="100000"/>
              <a:buFont typeface="Arial"/>
              <a:buNone/>
            </a:pPr>
            <a:r>
              <a:rPr lang="en-US" sz="7200"/>
              <a:t>Our Own</a:t>
            </a:r>
            <a:endParaRPr sz="7200"/>
          </a:p>
          <a:p>
            <a:pPr indent="0" lvl="0" marL="0" rtl="0" algn="ctr">
              <a:lnSpc>
                <a:spcPct val="90000"/>
              </a:lnSpc>
              <a:spcBef>
                <a:spcPts val="0"/>
              </a:spcBef>
              <a:spcAft>
                <a:spcPts val="0"/>
              </a:spcAft>
              <a:buClr>
                <a:srgbClr val="F99520"/>
              </a:buClr>
              <a:buSzPct val="100000"/>
              <a:buFont typeface="Arial"/>
              <a:buNone/>
            </a:pPr>
            <a:r>
              <a:rPr lang="en-US" sz="7200"/>
              <a:t>Visual Story</a:t>
            </a:r>
            <a:endParaRPr sz="7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g10a33248569_0_28"/>
          <p:cNvSpPr txBox="1"/>
          <p:nvPr>
            <p:ph type="title"/>
          </p:nvPr>
        </p:nvSpPr>
        <p:spPr>
          <a:xfrm>
            <a:off x="909525" y="602775"/>
            <a:ext cx="21873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99520"/>
              </a:buClr>
              <a:buSzPts val="4320"/>
              <a:buFont typeface="Arial"/>
              <a:buNone/>
            </a:pPr>
            <a:r>
              <a:rPr lang="en-US" sz="5720"/>
              <a:t>Story </a:t>
            </a:r>
            <a:endParaRPr sz="5720"/>
          </a:p>
          <a:p>
            <a:pPr indent="0" lvl="0" marL="0" rtl="0" algn="ctr">
              <a:lnSpc>
                <a:spcPct val="90000"/>
              </a:lnSpc>
              <a:spcBef>
                <a:spcPts val="0"/>
              </a:spcBef>
              <a:spcAft>
                <a:spcPts val="0"/>
              </a:spcAft>
              <a:buClr>
                <a:srgbClr val="F99520"/>
              </a:buClr>
              <a:buSzPts val="4320"/>
              <a:buFont typeface="Arial"/>
              <a:buNone/>
            </a:pPr>
            <a:r>
              <a:rPr lang="en-US" sz="5720"/>
              <a:t>Map</a:t>
            </a:r>
            <a:endParaRPr sz="5720"/>
          </a:p>
        </p:txBody>
      </p:sp>
      <p:sp>
        <p:nvSpPr>
          <p:cNvPr id="148" name="Google Shape;148;g10a33248569_0_28"/>
          <p:cNvSpPr txBox="1"/>
          <p:nvPr>
            <p:ph idx="1" type="body"/>
          </p:nvPr>
        </p:nvSpPr>
        <p:spPr>
          <a:xfrm>
            <a:off x="838200" y="1604651"/>
            <a:ext cx="10515600" cy="45723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115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p:txBody>
      </p:sp>
      <p:sp>
        <p:nvSpPr>
          <p:cNvPr id="149" name="Google Shape;149;g10a33248569_0_28"/>
          <p:cNvSpPr/>
          <p:nvPr/>
        </p:nvSpPr>
        <p:spPr>
          <a:xfrm>
            <a:off x="3755950" y="602775"/>
            <a:ext cx="3666600" cy="2340000"/>
          </a:xfrm>
          <a:prstGeom prst="rect">
            <a:avLst/>
          </a:prstGeom>
          <a:solidFill>
            <a:schemeClr val="lt1"/>
          </a:solidFill>
          <a:ln cap="flat" cmpd="sng" w="9525">
            <a:solidFill>
              <a:srgbClr val="094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10a33248569_0_28"/>
          <p:cNvSpPr/>
          <p:nvPr/>
        </p:nvSpPr>
        <p:spPr>
          <a:xfrm>
            <a:off x="8081675" y="602775"/>
            <a:ext cx="3666600" cy="2340000"/>
          </a:xfrm>
          <a:prstGeom prst="rect">
            <a:avLst/>
          </a:prstGeom>
          <a:solidFill>
            <a:schemeClr val="lt1"/>
          </a:solidFill>
          <a:ln cap="flat" cmpd="sng" w="9525">
            <a:solidFill>
              <a:srgbClr val="094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10a33248569_0_28"/>
          <p:cNvSpPr/>
          <p:nvPr/>
        </p:nvSpPr>
        <p:spPr>
          <a:xfrm>
            <a:off x="329575" y="3408200"/>
            <a:ext cx="3666600" cy="2340000"/>
          </a:xfrm>
          <a:prstGeom prst="rect">
            <a:avLst/>
          </a:prstGeom>
          <a:solidFill>
            <a:schemeClr val="lt1"/>
          </a:solidFill>
          <a:ln cap="flat" cmpd="sng" w="9525">
            <a:solidFill>
              <a:srgbClr val="094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10a33248569_0_28"/>
          <p:cNvSpPr/>
          <p:nvPr/>
        </p:nvSpPr>
        <p:spPr>
          <a:xfrm>
            <a:off x="4274300" y="3408200"/>
            <a:ext cx="3666600" cy="2340000"/>
          </a:xfrm>
          <a:prstGeom prst="rect">
            <a:avLst/>
          </a:prstGeom>
          <a:solidFill>
            <a:schemeClr val="lt1"/>
          </a:solidFill>
          <a:ln cap="flat" cmpd="sng" w="9525">
            <a:solidFill>
              <a:srgbClr val="094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10a33248569_0_28"/>
          <p:cNvSpPr/>
          <p:nvPr/>
        </p:nvSpPr>
        <p:spPr>
          <a:xfrm>
            <a:off x="8219025" y="3408200"/>
            <a:ext cx="3666600" cy="2340000"/>
          </a:xfrm>
          <a:prstGeom prst="rect">
            <a:avLst/>
          </a:prstGeom>
          <a:solidFill>
            <a:schemeClr val="lt1"/>
          </a:solidFill>
          <a:ln cap="flat" cmpd="sng" w="9525">
            <a:solidFill>
              <a:srgbClr val="094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10a33248569_0_28"/>
          <p:cNvSpPr txBox="1"/>
          <p:nvPr/>
        </p:nvSpPr>
        <p:spPr>
          <a:xfrm>
            <a:off x="3755950" y="2542575"/>
            <a:ext cx="858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a:latin typeface="Comfortaa"/>
                <a:ea typeface="Comfortaa"/>
                <a:cs typeface="Comfortaa"/>
                <a:sym typeface="Comfortaa"/>
              </a:rPr>
              <a:t>Show your character</a:t>
            </a:r>
            <a:endParaRPr b="0" i="0" sz="1400" u="none" cap="none" strike="noStrike">
              <a:solidFill>
                <a:srgbClr val="000000"/>
              </a:solidFill>
              <a:latin typeface="Comfortaa"/>
              <a:ea typeface="Comfortaa"/>
              <a:cs typeface="Comfortaa"/>
              <a:sym typeface="Comfortaa"/>
            </a:endParaRPr>
          </a:p>
        </p:txBody>
      </p:sp>
      <p:sp>
        <p:nvSpPr>
          <p:cNvPr id="155" name="Google Shape;155;g10a33248569_0_28"/>
          <p:cNvSpPr txBox="1"/>
          <p:nvPr/>
        </p:nvSpPr>
        <p:spPr>
          <a:xfrm>
            <a:off x="8081675" y="2529350"/>
            <a:ext cx="858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a:latin typeface="Comfortaa"/>
                <a:ea typeface="Comfortaa"/>
                <a:cs typeface="Comfortaa"/>
                <a:sym typeface="Comfortaa"/>
              </a:rPr>
              <a:t>Show your setting</a:t>
            </a:r>
            <a:endParaRPr b="0" i="0" sz="1400" u="none" cap="none" strike="noStrike">
              <a:solidFill>
                <a:srgbClr val="000000"/>
              </a:solidFill>
              <a:latin typeface="Comfortaa"/>
              <a:ea typeface="Comfortaa"/>
              <a:cs typeface="Comfortaa"/>
              <a:sym typeface="Comfortaa"/>
            </a:endParaRPr>
          </a:p>
        </p:txBody>
      </p:sp>
      <p:sp>
        <p:nvSpPr>
          <p:cNvPr id="156" name="Google Shape;156;g10a33248569_0_28"/>
          <p:cNvSpPr txBox="1"/>
          <p:nvPr/>
        </p:nvSpPr>
        <p:spPr>
          <a:xfrm>
            <a:off x="389200" y="5348000"/>
            <a:ext cx="858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a:latin typeface="Comfortaa"/>
                <a:ea typeface="Comfortaa"/>
                <a:cs typeface="Comfortaa"/>
                <a:sym typeface="Comfortaa"/>
              </a:rPr>
              <a:t>Show a scene from the story</a:t>
            </a:r>
            <a:endParaRPr b="0" i="0" sz="1400" u="none" cap="none" strike="noStrike">
              <a:solidFill>
                <a:srgbClr val="000000"/>
              </a:solidFill>
              <a:latin typeface="Comfortaa"/>
              <a:ea typeface="Comfortaa"/>
              <a:cs typeface="Comfortaa"/>
              <a:sym typeface="Comfortaa"/>
            </a:endParaRPr>
          </a:p>
        </p:txBody>
      </p:sp>
      <p:sp>
        <p:nvSpPr>
          <p:cNvPr id="157" name="Google Shape;157;g10a33248569_0_28"/>
          <p:cNvSpPr txBox="1"/>
          <p:nvPr/>
        </p:nvSpPr>
        <p:spPr>
          <a:xfrm>
            <a:off x="4274300" y="5348000"/>
            <a:ext cx="858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a:latin typeface="Comfortaa"/>
                <a:ea typeface="Comfortaa"/>
                <a:cs typeface="Comfortaa"/>
                <a:sym typeface="Comfortaa"/>
              </a:rPr>
              <a:t>Show the conflict</a:t>
            </a:r>
            <a:endParaRPr b="0" i="0" sz="1400" u="none" cap="none" strike="noStrike">
              <a:solidFill>
                <a:srgbClr val="000000"/>
              </a:solidFill>
              <a:latin typeface="Comfortaa"/>
              <a:ea typeface="Comfortaa"/>
              <a:cs typeface="Comfortaa"/>
              <a:sym typeface="Comfortaa"/>
            </a:endParaRPr>
          </a:p>
        </p:txBody>
      </p:sp>
      <p:sp>
        <p:nvSpPr>
          <p:cNvPr id="158" name="Google Shape;158;g10a33248569_0_28"/>
          <p:cNvSpPr txBox="1"/>
          <p:nvPr/>
        </p:nvSpPr>
        <p:spPr>
          <a:xfrm>
            <a:off x="8219025" y="5348000"/>
            <a:ext cx="858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a:latin typeface="Comfortaa"/>
                <a:ea typeface="Comfortaa"/>
                <a:cs typeface="Comfortaa"/>
                <a:sym typeface="Comfortaa"/>
              </a:rPr>
              <a:t>Show the resolution</a:t>
            </a:r>
            <a:endParaRPr b="0" i="0" sz="1400" u="none" cap="none" strike="noStrike">
              <a:solidFill>
                <a:srgbClr val="000000"/>
              </a:solidFill>
              <a:latin typeface="Comfortaa"/>
              <a:ea typeface="Comfortaa"/>
              <a:cs typeface="Comfortaa"/>
              <a:sym typeface="Comfortaa"/>
            </a:endParaRPr>
          </a:p>
        </p:txBody>
      </p:sp>
      <p:cxnSp>
        <p:nvCxnSpPr>
          <p:cNvPr id="159" name="Google Shape;159;g10a33248569_0_28"/>
          <p:cNvCxnSpPr/>
          <p:nvPr/>
        </p:nvCxnSpPr>
        <p:spPr>
          <a:xfrm>
            <a:off x="1280125" y="2131375"/>
            <a:ext cx="1445700" cy="0"/>
          </a:xfrm>
          <a:prstGeom prst="straightConnector1">
            <a:avLst/>
          </a:prstGeom>
          <a:noFill/>
          <a:ln cap="flat" cmpd="sng" w="9525">
            <a:solidFill>
              <a:schemeClr val="dk2"/>
            </a:solidFill>
            <a:prstDash val="solid"/>
            <a:round/>
            <a:headEnd len="sm" w="sm" type="none"/>
            <a:tailEnd len="sm" w="sm" type="none"/>
          </a:ln>
        </p:spPr>
      </p:cxnSp>
      <p:sp>
        <p:nvSpPr>
          <p:cNvPr id="160" name="Google Shape;160;g10a33248569_0_28"/>
          <p:cNvSpPr txBox="1"/>
          <p:nvPr/>
        </p:nvSpPr>
        <p:spPr>
          <a:xfrm>
            <a:off x="640900" y="2369850"/>
            <a:ext cx="29214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accent5"/>
                </a:solidFill>
                <a:latin typeface="Comfortaa"/>
                <a:ea typeface="Comfortaa"/>
                <a:cs typeface="Comfortaa"/>
                <a:sym typeface="Comfortaa"/>
              </a:rPr>
              <a:t>Use your story map as a guide. You’ll make five panels to show your story.</a:t>
            </a:r>
            <a:endParaRPr b="0" i="0" sz="1400" u="none" cap="none" strike="noStrike">
              <a:solidFill>
                <a:schemeClr val="accent5"/>
              </a:solidFill>
              <a:latin typeface="Comfortaa"/>
              <a:ea typeface="Comfortaa"/>
              <a:cs typeface="Comfortaa"/>
              <a:sym typeface="Comforta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f8795d0e73_0_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Visual Story Making</a:t>
            </a:r>
            <a:endParaRPr/>
          </a:p>
        </p:txBody>
      </p:sp>
      <p:sp>
        <p:nvSpPr>
          <p:cNvPr id="166" name="Google Shape;166;gf8795d0e73_0_8"/>
          <p:cNvSpPr txBox="1"/>
          <p:nvPr>
            <p:ph idx="1" type="body"/>
          </p:nvPr>
        </p:nvSpPr>
        <p:spPr>
          <a:xfrm>
            <a:off x="838200" y="1604651"/>
            <a:ext cx="10515600" cy="45723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Use your story map as a guide.</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Work with your partner. Decide who will create each panel.</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Use the elements of line, shape, and color we learned to make your illustrations.</a:t>
            </a:r>
            <a:endParaRPr>
              <a:latin typeface="Comfortaa"/>
              <a:ea typeface="Comfortaa"/>
              <a:cs typeface="Comfortaa"/>
              <a:sym typeface="Comfortaa"/>
            </a:endParaRPr>
          </a:p>
          <a:p>
            <a:pPr indent="0" lvl="0" marL="1778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Story Sharing/Reflection</a:t>
            </a:r>
            <a:endParaRPr/>
          </a:p>
        </p:txBody>
      </p:sp>
      <p:sp>
        <p:nvSpPr>
          <p:cNvPr id="172" name="Google Shape;172;p7"/>
          <p:cNvSpPr txBox="1"/>
          <p:nvPr>
            <p:ph idx="1" type="body"/>
          </p:nvPr>
        </p:nvSpPr>
        <p:spPr>
          <a:xfrm>
            <a:off x="838200" y="1604651"/>
            <a:ext cx="10515600" cy="45723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Working with your partner, imagine you get to pitch your story to a big movie company.</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What is the title? How would you share it?</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50800" lvl="0" marL="22860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Practice sharing the panels. </a:t>
            </a:r>
            <a:endParaRPr>
              <a:latin typeface="Comfortaa"/>
              <a:ea typeface="Comfortaa"/>
              <a:cs typeface="Comfortaa"/>
              <a:sym typeface="Comforta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1"/>
          <p:cNvSpPr txBox="1"/>
          <p:nvPr>
            <p:ph type="title"/>
          </p:nvPr>
        </p:nvSpPr>
        <p:spPr>
          <a:xfrm>
            <a:off x="838200" y="248314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REFERENCES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99520"/>
              </a:buClr>
              <a:buSzPts val="4800"/>
              <a:buFont typeface="Arial"/>
              <a:buNone/>
            </a:pPr>
            <a:r>
              <a:rPr lang="en-US"/>
              <a:t>REFERENCES</a:t>
            </a:r>
            <a:endParaRPr/>
          </a:p>
        </p:txBody>
      </p:sp>
      <p:sp>
        <p:nvSpPr>
          <p:cNvPr id="183" name="Google Shape;183;p12"/>
          <p:cNvSpPr txBox="1"/>
          <p:nvPr>
            <p:ph idx="1" type="body"/>
          </p:nvPr>
        </p:nvSpPr>
        <p:spPr>
          <a:xfrm>
            <a:off x="838200" y="2290274"/>
            <a:ext cx="10515600" cy="38868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094C80"/>
              </a:buClr>
              <a:buSzPts val="2800"/>
              <a:buNone/>
            </a:pPr>
            <a:r>
              <a:t/>
            </a:r>
            <a:endParaRPr/>
          </a:p>
          <a:p>
            <a:pPr indent="0" lvl="0" marL="0" rtl="0" algn="l">
              <a:lnSpc>
                <a:spcPct val="90000"/>
              </a:lnSpc>
              <a:spcBef>
                <a:spcPts val="0"/>
              </a:spcBef>
              <a:spcAft>
                <a:spcPts val="0"/>
              </a:spcAft>
              <a:buClr>
                <a:srgbClr val="094C80"/>
              </a:buClr>
              <a:buSzPts val="2800"/>
              <a:buNone/>
            </a:pPr>
            <a:r>
              <a:rPr lang="en-US"/>
              <a:t>Animation: giphy.com </a:t>
            </a:r>
            <a:endParaRPr/>
          </a:p>
          <a:p>
            <a:pPr indent="0" lvl="0" marL="0" rtl="0" algn="l">
              <a:lnSpc>
                <a:spcPct val="90000"/>
              </a:lnSpc>
              <a:spcBef>
                <a:spcPts val="0"/>
              </a:spcBef>
              <a:spcAft>
                <a:spcPts val="0"/>
              </a:spcAft>
              <a:buClr>
                <a:srgbClr val="094C80"/>
              </a:buClr>
              <a:buSzPts val="2800"/>
              <a:buNone/>
            </a:pPr>
            <a:r>
              <a:t/>
            </a:r>
            <a:endParaRPr/>
          </a:p>
          <a:p>
            <a:pPr indent="0" lvl="0" marL="0" rtl="0" algn="l">
              <a:lnSpc>
                <a:spcPct val="90000"/>
              </a:lnSpc>
              <a:spcBef>
                <a:spcPts val="0"/>
              </a:spcBef>
              <a:spcAft>
                <a:spcPts val="0"/>
              </a:spcAft>
              <a:buClr>
                <a:srgbClr val="094C80"/>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2"/>
          <p:cNvSpPr txBox="1"/>
          <p:nvPr>
            <p:ph type="title"/>
          </p:nvPr>
        </p:nvSpPr>
        <p:spPr>
          <a:xfrm rot="-1310895">
            <a:off x="2648626" y="228577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7200"/>
              <a:buFont typeface="Arial"/>
              <a:buNone/>
            </a:pPr>
            <a:r>
              <a:rPr lang="en-US" sz="7200"/>
              <a:t>OBJECTIVES</a:t>
            </a:r>
            <a:endParaRPr/>
          </a:p>
        </p:txBody>
      </p:sp>
      <p:sp>
        <p:nvSpPr>
          <p:cNvPr id="57" name="Google Shape;57;p2"/>
          <p:cNvSpPr txBox="1"/>
          <p:nvPr>
            <p:ph idx="1" type="subTitle"/>
          </p:nvPr>
        </p:nvSpPr>
        <p:spPr>
          <a:xfrm rot="-1306842">
            <a:off x="3181775" y="3462556"/>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94C80"/>
              </a:buClr>
              <a:buSzPts val="3000"/>
              <a:buNone/>
            </a:pPr>
            <a:r>
              <a:rPr lang="en-US"/>
              <a:t>OF THIS LESSON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OBJECTIVES</a:t>
            </a:r>
            <a:endParaRPr/>
          </a:p>
        </p:txBody>
      </p:sp>
      <p:sp>
        <p:nvSpPr>
          <p:cNvPr id="63" name="Google Shape;63;p3"/>
          <p:cNvSpPr txBox="1"/>
          <p:nvPr>
            <p:ph idx="1" type="body"/>
          </p:nvPr>
        </p:nvSpPr>
        <p:spPr>
          <a:xfrm>
            <a:off x="838200" y="1789075"/>
            <a:ext cx="10515600" cy="4019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94C80"/>
              </a:buClr>
              <a:buSzPts val="2800"/>
              <a:buNone/>
            </a:pPr>
            <a:r>
              <a:t/>
            </a:r>
            <a:endParaRPr>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Identify </a:t>
            </a:r>
            <a:r>
              <a:rPr lang="en-US">
                <a:solidFill>
                  <a:schemeClr val="accent2"/>
                </a:solidFill>
                <a:latin typeface="Comfortaa"/>
                <a:ea typeface="Comfortaa"/>
                <a:cs typeface="Comfortaa"/>
                <a:sym typeface="Comfortaa"/>
              </a:rPr>
              <a:t>parts of a story </a:t>
            </a:r>
            <a:endParaRPr>
              <a:solidFill>
                <a:schemeClr val="accent2"/>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solidFill>
                <a:schemeClr val="accent2"/>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Interpret </a:t>
            </a:r>
            <a:r>
              <a:rPr lang="en-US">
                <a:solidFill>
                  <a:schemeClr val="accent2"/>
                </a:solidFill>
                <a:latin typeface="Comfortaa"/>
                <a:ea typeface="Comfortaa"/>
                <a:cs typeface="Comfortaa"/>
                <a:sym typeface="Comfortaa"/>
              </a:rPr>
              <a:t>meaning in </a:t>
            </a:r>
            <a:endParaRPr>
              <a:solidFill>
                <a:schemeClr val="accent2"/>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solidFill>
                  <a:schemeClr val="accent2"/>
                </a:solidFill>
                <a:latin typeface="Comfortaa"/>
                <a:ea typeface="Comfortaa"/>
                <a:cs typeface="Comfortaa"/>
                <a:sym typeface="Comfortaa"/>
              </a:rPr>
              <a:t>visual elements of a story</a:t>
            </a:r>
            <a:endParaRPr>
              <a:solidFill>
                <a:schemeClr val="accent2"/>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solidFill>
                <a:schemeClr val="accent2"/>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rPr lang="en-US">
                <a:latin typeface="Comfortaa"/>
                <a:ea typeface="Comfortaa"/>
                <a:cs typeface="Comfortaa"/>
                <a:sym typeface="Comfortaa"/>
              </a:rPr>
              <a:t>Create a visual story</a:t>
            </a:r>
            <a:endParaRPr>
              <a:solidFill>
                <a:srgbClr val="F99520"/>
              </a:solidFill>
              <a:latin typeface="Comfortaa"/>
              <a:ea typeface="Comfortaa"/>
              <a:cs typeface="Comfortaa"/>
              <a:sym typeface="Comfortaa"/>
            </a:endParaRPr>
          </a:p>
          <a:p>
            <a:pPr indent="0" lvl="0" marL="0" rtl="0" algn="l">
              <a:lnSpc>
                <a:spcPct val="90000"/>
              </a:lnSpc>
              <a:spcBef>
                <a:spcPts val="0"/>
              </a:spcBef>
              <a:spcAft>
                <a:spcPts val="0"/>
              </a:spcAft>
              <a:buClr>
                <a:srgbClr val="094C80"/>
              </a:buClr>
              <a:buSzPts val="2800"/>
              <a:buNone/>
            </a:pPr>
            <a:r>
              <a:t/>
            </a:r>
            <a:endParaRPr>
              <a:solidFill>
                <a:schemeClr val="accent2"/>
              </a:solidFill>
              <a:latin typeface="Comfortaa"/>
              <a:ea typeface="Comfortaa"/>
              <a:cs typeface="Comfortaa"/>
              <a:sym typeface="Comfortaa"/>
            </a:endParaRPr>
          </a:p>
        </p:txBody>
      </p:sp>
      <p:pic>
        <p:nvPicPr>
          <p:cNvPr id="64" name="Google Shape;64;p3"/>
          <p:cNvPicPr preferRelativeResize="0"/>
          <p:nvPr/>
        </p:nvPicPr>
        <p:blipFill>
          <a:blip r:embed="rId3">
            <a:alphaModFix/>
          </a:blip>
          <a:stretch>
            <a:fillRect/>
          </a:stretch>
        </p:blipFill>
        <p:spPr>
          <a:xfrm>
            <a:off x="7164550" y="519600"/>
            <a:ext cx="4552950" cy="3943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4"/>
          <p:cNvSpPr txBox="1"/>
          <p:nvPr>
            <p:ph type="title"/>
          </p:nvPr>
        </p:nvSpPr>
        <p:spPr>
          <a:xfrm rot="-1310895">
            <a:off x="2648626" y="228577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7200"/>
              <a:buFont typeface="Arial"/>
              <a:buNone/>
            </a:pPr>
            <a:r>
              <a:rPr lang="en-US" sz="7200"/>
              <a:t>MATERIALS</a:t>
            </a:r>
            <a:endParaRPr/>
          </a:p>
        </p:txBody>
      </p:sp>
      <p:sp>
        <p:nvSpPr>
          <p:cNvPr id="70" name="Google Shape;70;p4"/>
          <p:cNvSpPr txBox="1"/>
          <p:nvPr>
            <p:ph idx="1" type="subTitle"/>
          </p:nvPr>
        </p:nvSpPr>
        <p:spPr>
          <a:xfrm rot="-1306842">
            <a:off x="3181775" y="3462556"/>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94C80"/>
              </a:buClr>
              <a:buSzPts val="3000"/>
              <a:buNone/>
            </a:pPr>
            <a:r>
              <a:rPr lang="en-US"/>
              <a:t>FOR THIS LESSON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99520"/>
              </a:buClr>
              <a:buSzPts val="4800"/>
              <a:buFont typeface="Arial"/>
              <a:buNone/>
            </a:pPr>
            <a:r>
              <a:rPr lang="en-US"/>
              <a:t>MATERIALS</a:t>
            </a:r>
            <a:endParaRPr/>
          </a:p>
        </p:txBody>
      </p:sp>
      <p:sp>
        <p:nvSpPr>
          <p:cNvPr id="76" name="Google Shape;76;p5"/>
          <p:cNvSpPr txBox="1"/>
          <p:nvPr/>
        </p:nvSpPr>
        <p:spPr>
          <a:xfrm>
            <a:off x="1477625" y="2968800"/>
            <a:ext cx="7041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94C80"/>
              </a:solidFill>
              <a:latin typeface="Comfortaa"/>
              <a:ea typeface="Comfortaa"/>
              <a:cs typeface="Comfortaa"/>
              <a:sym typeface="Comfortaa"/>
            </a:endParaRPr>
          </a:p>
        </p:txBody>
      </p:sp>
      <p:sp>
        <p:nvSpPr>
          <p:cNvPr id="77" name="Google Shape;77;p5"/>
          <p:cNvSpPr txBox="1"/>
          <p:nvPr/>
        </p:nvSpPr>
        <p:spPr>
          <a:xfrm>
            <a:off x="1222200" y="2032750"/>
            <a:ext cx="7041300" cy="3503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en-US" sz="2800" u="none" cap="none" strike="noStrike">
                <a:solidFill>
                  <a:srgbClr val="094C80"/>
                </a:solidFill>
                <a:latin typeface="Comfortaa"/>
                <a:ea typeface="Comfortaa"/>
                <a:cs typeface="Comfortaa"/>
                <a:sym typeface="Comfortaa"/>
              </a:rPr>
              <a:t>Your imagination and attention</a:t>
            </a:r>
            <a:endParaRPr b="0" i="0" sz="2800" u="none" cap="none" strike="noStrike">
              <a:solidFill>
                <a:srgbClr val="094C80"/>
              </a:solidFill>
              <a:latin typeface="Comfortaa"/>
              <a:ea typeface="Comfortaa"/>
              <a:cs typeface="Comfortaa"/>
              <a:sym typeface="Comfortaa"/>
            </a:endParaRPr>
          </a:p>
          <a:p>
            <a:pPr indent="0" lvl="0" marL="0" marR="0" rtl="0" algn="l">
              <a:lnSpc>
                <a:spcPct val="90000"/>
              </a:lnSpc>
              <a:spcBef>
                <a:spcPts val="0"/>
              </a:spcBef>
              <a:spcAft>
                <a:spcPts val="0"/>
              </a:spcAft>
              <a:buClr>
                <a:schemeClr val="dk1"/>
              </a:buClr>
              <a:buSzPts val="1100"/>
              <a:buFont typeface="Arial"/>
              <a:buNone/>
            </a:pPr>
            <a:r>
              <a:t/>
            </a:r>
            <a:endParaRPr b="0" i="0" sz="2800" u="none" cap="none" strike="noStrike">
              <a:solidFill>
                <a:srgbClr val="094C80"/>
              </a:solidFill>
              <a:latin typeface="Comfortaa"/>
              <a:ea typeface="Comfortaa"/>
              <a:cs typeface="Comfortaa"/>
              <a:sym typeface="Comfortaa"/>
            </a:endParaRPr>
          </a:p>
          <a:p>
            <a:pPr indent="0" lvl="0" marL="0" marR="0" rtl="0" algn="l">
              <a:lnSpc>
                <a:spcPct val="90000"/>
              </a:lnSpc>
              <a:spcBef>
                <a:spcPts val="0"/>
              </a:spcBef>
              <a:spcAft>
                <a:spcPts val="0"/>
              </a:spcAft>
              <a:buClr>
                <a:schemeClr val="dk1"/>
              </a:buClr>
              <a:buSzPts val="1100"/>
              <a:buFont typeface="Arial"/>
              <a:buNone/>
            </a:pPr>
            <a:r>
              <a:rPr lang="en-US" sz="2800">
                <a:solidFill>
                  <a:srgbClr val="094C80"/>
                </a:solidFill>
                <a:latin typeface="Comfortaa"/>
                <a:ea typeface="Comfortaa"/>
                <a:cs typeface="Comfortaa"/>
                <a:sym typeface="Comfortaa"/>
              </a:rPr>
              <a:t>Construction paper</a:t>
            </a:r>
            <a:endParaRPr sz="2800">
              <a:solidFill>
                <a:srgbClr val="094C80"/>
              </a:solidFill>
              <a:latin typeface="Comfortaa"/>
              <a:ea typeface="Comfortaa"/>
              <a:cs typeface="Comfortaa"/>
              <a:sym typeface="Comfortaa"/>
            </a:endParaRPr>
          </a:p>
          <a:p>
            <a:pPr indent="0" lvl="0" marL="0" marR="0" rtl="0" algn="l">
              <a:lnSpc>
                <a:spcPct val="90000"/>
              </a:lnSpc>
              <a:spcBef>
                <a:spcPts val="0"/>
              </a:spcBef>
              <a:spcAft>
                <a:spcPts val="0"/>
              </a:spcAft>
              <a:buClr>
                <a:schemeClr val="dk1"/>
              </a:buClr>
              <a:buSzPts val="1100"/>
              <a:buFont typeface="Arial"/>
              <a:buNone/>
            </a:pPr>
            <a:r>
              <a:rPr lang="en-US" sz="2800">
                <a:solidFill>
                  <a:srgbClr val="094C80"/>
                </a:solidFill>
                <a:latin typeface="Comfortaa"/>
                <a:ea typeface="Comfortaa"/>
                <a:cs typeface="Comfortaa"/>
                <a:sym typeface="Comfortaa"/>
              </a:rPr>
              <a:t>scissors</a:t>
            </a:r>
            <a:endParaRPr sz="2800">
              <a:solidFill>
                <a:srgbClr val="094C80"/>
              </a:solidFill>
              <a:latin typeface="Comfortaa"/>
              <a:ea typeface="Comfortaa"/>
              <a:cs typeface="Comfortaa"/>
              <a:sym typeface="Comfortaa"/>
            </a:endParaRPr>
          </a:p>
          <a:p>
            <a:pPr indent="0" lvl="0" marL="0" marR="0" rtl="0" algn="l">
              <a:lnSpc>
                <a:spcPct val="90000"/>
              </a:lnSpc>
              <a:spcBef>
                <a:spcPts val="0"/>
              </a:spcBef>
              <a:spcAft>
                <a:spcPts val="0"/>
              </a:spcAft>
              <a:buClr>
                <a:schemeClr val="dk1"/>
              </a:buClr>
              <a:buSzPts val="1100"/>
              <a:buFont typeface="Arial"/>
              <a:buNone/>
            </a:pPr>
            <a:r>
              <a:rPr lang="en-US" sz="2800">
                <a:solidFill>
                  <a:srgbClr val="094C80"/>
                </a:solidFill>
                <a:latin typeface="Comfortaa"/>
                <a:ea typeface="Comfortaa"/>
                <a:cs typeface="Comfortaa"/>
                <a:sym typeface="Comfortaa"/>
              </a:rPr>
              <a:t>glue stick</a:t>
            </a:r>
            <a:endParaRPr sz="2800">
              <a:solidFill>
                <a:srgbClr val="094C80"/>
              </a:solidFill>
              <a:latin typeface="Comfortaa"/>
              <a:ea typeface="Comfortaa"/>
              <a:cs typeface="Comfortaa"/>
              <a:sym typeface="Comfortaa"/>
            </a:endParaRPr>
          </a:p>
          <a:p>
            <a:pPr indent="0" lvl="0" marL="0" marR="0" rtl="0" algn="l">
              <a:lnSpc>
                <a:spcPct val="90000"/>
              </a:lnSpc>
              <a:spcBef>
                <a:spcPts val="0"/>
              </a:spcBef>
              <a:spcAft>
                <a:spcPts val="0"/>
              </a:spcAft>
              <a:buClr>
                <a:schemeClr val="dk1"/>
              </a:buClr>
              <a:buSzPts val="1100"/>
              <a:buFont typeface="Arial"/>
              <a:buNone/>
            </a:pPr>
            <a:r>
              <a:rPr lang="en-US" sz="2800">
                <a:solidFill>
                  <a:srgbClr val="094C80"/>
                </a:solidFill>
                <a:latin typeface="Comfortaa"/>
                <a:ea typeface="Comfortaa"/>
                <a:cs typeface="Comfortaa"/>
                <a:sym typeface="Comfortaa"/>
              </a:rPr>
              <a:t>sketch pad paper</a:t>
            </a:r>
            <a:endParaRPr sz="2800">
              <a:solidFill>
                <a:srgbClr val="094C80"/>
              </a:solidFill>
              <a:latin typeface="Comfortaa"/>
              <a:ea typeface="Comfortaa"/>
              <a:cs typeface="Comfortaa"/>
              <a:sym typeface="Comfortaa"/>
            </a:endParaRPr>
          </a:p>
          <a:p>
            <a:pPr indent="0" lvl="0" marL="0" marR="0" rtl="0" algn="l">
              <a:lnSpc>
                <a:spcPct val="90000"/>
              </a:lnSpc>
              <a:spcBef>
                <a:spcPts val="0"/>
              </a:spcBef>
              <a:spcAft>
                <a:spcPts val="0"/>
              </a:spcAft>
              <a:buClr>
                <a:schemeClr val="dk1"/>
              </a:buClr>
              <a:buSzPts val="1100"/>
              <a:buFont typeface="Arial"/>
              <a:buNone/>
            </a:pPr>
            <a:r>
              <a:t/>
            </a:r>
            <a:endParaRPr sz="2800">
              <a:solidFill>
                <a:srgbClr val="094C80"/>
              </a:solidFill>
              <a:latin typeface="Comfortaa"/>
              <a:ea typeface="Comfortaa"/>
              <a:cs typeface="Comfortaa"/>
              <a:sym typeface="Comfortaa"/>
            </a:endParaRPr>
          </a:p>
          <a:p>
            <a:pPr indent="0" lvl="0" marL="0" marR="0" rtl="0" algn="l">
              <a:lnSpc>
                <a:spcPct val="90000"/>
              </a:lnSpc>
              <a:spcBef>
                <a:spcPts val="0"/>
              </a:spcBef>
              <a:spcAft>
                <a:spcPts val="0"/>
              </a:spcAft>
              <a:buClr>
                <a:schemeClr val="dk1"/>
              </a:buClr>
              <a:buSzPts val="1100"/>
              <a:buFont typeface="Arial"/>
              <a:buNone/>
            </a:pPr>
            <a:r>
              <a:rPr lang="en-US" sz="2800">
                <a:solidFill>
                  <a:srgbClr val="094C80"/>
                </a:solidFill>
                <a:latin typeface="Comfortaa"/>
                <a:ea typeface="Comfortaa"/>
                <a:cs typeface="Comfortaa"/>
                <a:sym typeface="Comfortaa"/>
              </a:rPr>
              <a:t>Your story map from last session</a:t>
            </a:r>
            <a:endParaRPr sz="2800">
              <a:solidFill>
                <a:srgbClr val="094C8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8" name="Google Shape;78;p5"/>
          <p:cNvPicPr preferRelativeResize="0"/>
          <p:nvPr/>
        </p:nvPicPr>
        <p:blipFill>
          <a:blip r:embed="rId3">
            <a:alphaModFix/>
          </a:blip>
          <a:stretch>
            <a:fillRect/>
          </a:stretch>
        </p:blipFill>
        <p:spPr>
          <a:xfrm>
            <a:off x="7495675" y="1392063"/>
            <a:ext cx="3368275" cy="3368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fb92f70bf8_0_9"/>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WARM UP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VOCABULARY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g10a33248569_0_19"/>
          <p:cNvSpPr txBox="1"/>
          <p:nvPr>
            <p:ph type="ctrTitle"/>
          </p:nvPr>
        </p:nvSpPr>
        <p:spPr>
          <a:xfrm>
            <a:off x="0" y="-785437"/>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99520"/>
              </a:buClr>
              <a:buSzPts val="7200"/>
              <a:buFont typeface="Arial"/>
              <a:buNone/>
            </a:pPr>
            <a:r>
              <a:rPr lang="en-US" sz="7200"/>
              <a:t>Visual Storytelling</a:t>
            </a:r>
            <a:endParaRPr/>
          </a:p>
        </p:txBody>
      </p:sp>
      <p:sp>
        <p:nvSpPr>
          <p:cNvPr id="94" name="Google Shape;94;g10a33248569_0_19"/>
          <p:cNvSpPr txBox="1"/>
          <p:nvPr/>
        </p:nvSpPr>
        <p:spPr>
          <a:xfrm>
            <a:off x="1298550" y="1741825"/>
            <a:ext cx="85851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lang="en-US" sz="1800">
                <a:latin typeface="Comfortaa"/>
                <a:ea typeface="Comfortaa"/>
                <a:cs typeface="Comfortaa"/>
                <a:sym typeface="Comfortaa"/>
              </a:rPr>
              <a:t>is a story told mostly through the use of visual images, or pictures. The story may be told using photography, illustration, or video, and can be enhanced with graphics, music, voice and other audio.</a:t>
            </a:r>
            <a:endParaRPr sz="1800">
              <a:latin typeface="Comfortaa"/>
              <a:ea typeface="Comfortaa"/>
              <a:cs typeface="Comfortaa"/>
              <a:sym typeface="Comfortaa"/>
            </a:endParaRPr>
          </a:p>
        </p:txBody>
      </p:sp>
      <p:sp>
        <p:nvSpPr>
          <p:cNvPr id="95" name="Google Shape;95;g10a33248569_0_19"/>
          <p:cNvSpPr/>
          <p:nvPr/>
        </p:nvSpPr>
        <p:spPr>
          <a:xfrm>
            <a:off x="7067900" y="5598375"/>
            <a:ext cx="811800" cy="811800"/>
          </a:xfrm>
          <a:prstGeom prst="ellipse">
            <a:avLst/>
          </a:prstGeom>
          <a:solidFill>
            <a:srgbClr val="FF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g10a33248569_0_19"/>
          <p:cNvSpPr/>
          <p:nvPr/>
        </p:nvSpPr>
        <p:spPr>
          <a:xfrm>
            <a:off x="5220000" y="3205200"/>
            <a:ext cx="742200" cy="3652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10a33248569_0_19"/>
          <p:cNvSpPr/>
          <p:nvPr/>
        </p:nvSpPr>
        <p:spPr>
          <a:xfrm>
            <a:off x="4724800" y="2757625"/>
            <a:ext cx="406200" cy="3652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10a33248569_0_19"/>
          <p:cNvSpPr/>
          <p:nvPr/>
        </p:nvSpPr>
        <p:spPr>
          <a:xfrm>
            <a:off x="4486300" y="2626825"/>
            <a:ext cx="149400" cy="3652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10a33248569_0_19"/>
          <p:cNvSpPr/>
          <p:nvPr/>
        </p:nvSpPr>
        <p:spPr>
          <a:xfrm>
            <a:off x="2941925" y="5121375"/>
            <a:ext cx="1237200" cy="477000"/>
          </a:xfrm>
          <a:prstGeom prst="rtTriangle">
            <a:avLst/>
          </a:prstGeom>
          <a:solidFill>
            <a:srgbClr val="094C8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10a33248569_0_19"/>
          <p:cNvSpPr/>
          <p:nvPr/>
        </p:nvSpPr>
        <p:spPr>
          <a:xfrm>
            <a:off x="3016450" y="5259775"/>
            <a:ext cx="253500" cy="163800"/>
          </a:xfrm>
          <a:prstGeom prst="triangle">
            <a:avLst>
              <a:gd fmla="val 50000"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10a33248569_0_19"/>
          <p:cNvSpPr/>
          <p:nvPr/>
        </p:nvSpPr>
        <p:spPr>
          <a:xfrm flipH="1" rot="10800000">
            <a:off x="3864300" y="5559950"/>
            <a:ext cx="131400" cy="213600"/>
          </a:xfrm>
          <a:prstGeom prst="triangl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10a33248569_0_19"/>
          <p:cNvSpPr/>
          <p:nvPr/>
        </p:nvSpPr>
        <p:spPr>
          <a:xfrm flipH="1" rot="10800000">
            <a:off x="3711900" y="5559950"/>
            <a:ext cx="131400" cy="213600"/>
          </a:xfrm>
          <a:prstGeom prst="triangle">
            <a:avLst>
              <a:gd fmla="val 50000"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par>
                                <p:cTn fill="hold" nodeType="withEffect" presetClass="entr" presetID="23" presetSubtype="16">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000"/>
                                        <p:tgtEl>
                                          <p:spTgt spid="102"/>
                                        </p:tgtEl>
                                        <p:attrNameLst>
                                          <p:attrName>ppt_w</p:attrName>
                                        </p:attrNameLst>
                                      </p:cBhvr>
                                      <p:tavLst>
                                        <p:tav fmla="" tm="0">
                                          <p:val>
                                            <p:strVal val="0"/>
                                          </p:val>
                                        </p:tav>
                                        <p:tav fmla="" tm="100000">
                                          <p:val>
                                            <p:strVal val="#ppt_w"/>
                                          </p:val>
                                        </p:tav>
                                      </p:tavLst>
                                    </p:anim>
                                    <p:anim calcmode="lin" valueType="num">
                                      <p:cBhvr additive="base">
                                        <p:cTn dur="1000"/>
                                        <p:tgtEl>
                                          <p:spTgt spid="10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This is an edited version of the classic Chuck Jones animation, the dot and the line. The animation was edited to remove the nudity so that it could be used for elementary educational purposes. I do not claim any rights to the original animation, I just needed a clean version to show to my elementary students." id="107" name="Google Shape;107;p8" title="The Dot and the Line: A Romance in Lower Mathematics (1965) (CLEAN)">
            <a:hlinkClick r:id="rId3"/>
          </p:cNvPr>
          <p:cNvPicPr preferRelativeResize="0"/>
          <p:nvPr/>
        </p:nvPicPr>
        <p:blipFill>
          <a:blip r:embed="rId4">
            <a:alphaModFix/>
          </a:blip>
          <a:stretch>
            <a:fillRect/>
          </a:stretch>
        </p:blipFill>
        <p:spPr>
          <a:xfrm>
            <a:off x="1817275" y="305125"/>
            <a:ext cx="7922525" cy="5941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heme2">
  <a:themeElements>
    <a:clrScheme name="Custom 2">
      <a:dk1>
        <a:srgbClr val="000000"/>
      </a:dk1>
      <a:lt1>
        <a:srgbClr val="FFFFFF"/>
      </a:lt1>
      <a:dk2>
        <a:srgbClr val="44546A"/>
      </a:dk2>
      <a:lt2>
        <a:srgbClr val="E7E6E6"/>
      </a:lt2>
      <a:accent1>
        <a:srgbClr val="084C7F"/>
      </a:accent1>
      <a:accent2>
        <a:srgbClr val="F89520"/>
      </a:accent2>
      <a:accent3>
        <a:srgbClr val="A5A5A5"/>
      </a:accent3>
      <a:accent4>
        <a:srgbClr val="FECD05"/>
      </a:accent4>
      <a:accent5>
        <a:srgbClr val="0285D6"/>
      </a:accent5>
      <a:accent6>
        <a:srgbClr val="94E2F6"/>
      </a:accent6>
      <a:hlink>
        <a:srgbClr val="47BCEA"/>
      </a:hlink>
      <a:folHlink>
        <a:srgbClr val="0A7C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2021-09-01T16:05:59Z</dcterms:created>
  <dc:creator>Posture 2</dc:creator>
</cp:coreProperties>
</file>