
<file path=[Content_Types].xml><?xml version="1.0" encoding="utf-8"?>
<Types xmlns="http://schemas.openxmlformats.org/package/2006/content-types">
  <Default ContentType="image/jpeg" Extension="jpg"/>
  <Default ContentType="application/x-fontdata" Extension="fntdata"/>
  <Default ContentType="image/gif" Extension="gif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binary" PartName="/ppt/metadata"/>
  <Override ContentType="application/vnd.openxmlformats-officedocument.presentationml.slide+xml" PartName="/ppt/slides/slide4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package/2006/relationships/metadata/core-properties" Target="docProps/core.xml"/><Relationship Id="rId2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>
  <p:sldMasterIdLst>
    <p:sldMasterId id="2147483648" r:id="rId3"/>
  </p:sldMasterIdLst>
  <p:notesMasterIdLst>
    <p:notesMasterId r:id="rId4"/>
  </p:notesMasterIdLst>
  <p:sldIdLst>
    <p:sldId id="256" r:id="rId5"/>
    <p:sldId id="257" r:id="rId6"/>
    <p:sldId id="258" r:id="rId7"/>
    <p:sldId id="259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</p:sldIdLst>
  <p:sldSz cy="6858000" cx="12192000"/>
  <p:notesSz cx="6858000" cy="9144000"/>
  <p:embeddedFontLst>
    <p:embeddedFont>
      <p:font typeface="Caveat"/>
      <p:regular r:id="rId20"/>
      <p:bold r:id="rId21"/>
    </p:embeddedFont>
    <p:embeddedFont>
      <p:font typeface="Gill Sans"/>
      <p:regular r:id="rId22"/>
      <p:bold r:id="rId23"/>
    </p:embeddedFont>
    <p:embeddedFont>
      <p:font typeface="Comfortaa Medium"/>
      <p:regular r:id="rId24"/>
      <p:bold r:id="rId25"/>
    </p:embeddedFont>
    <p:embeddedFont>
      <p:font typeface="Comfortaa"/>
      <p:regular r:id="rId26"/>
      <p:bold r:id="rId2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http://customooxmlschemas.google.com/">
      <go:slidesCustomData xmlns:go="http://customooxmlschemas.google.com/" r:id="rId28" roundtripDataSignature="AMtx7mg4GXpBZfP9Sd0c9tH4d9zmh5nMww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font" Target="fonts/Caveat-regular.fntdata"/><Relationship Id="rId22" Type="http://schemas.openxmlformats.org/officeDocument/2006/relationships/font" Target="fonts/GillSans-regular.fntdata"/><Relationship Id="rId21" Type="http://schemas.openxmlformats.org/officeDocument/2006/relationships/font" Target="fonts/Caveat-bold.fntdata"/><Relationship Id="rId24" Type="http://schemas.openxmlformats.org/officeDocument/2006/relationships/font" Target="fonts/ComfortaaMedium-regular.fntdata"/><Relationship Id="rId23" Type="http://schemas.openxmlformats.org/officeDocument/2006/relationships/font" Target="fonts/GillSans-bold.fntdata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slideMaster" Target="slideMasters/slideMaster1.xml"/><Relationship Id="rId4" Type="http://schemas.openxmlformats.org/officeDocument/2006/relationships/notesMaster" Target="notesMasters/notesMaster1.xml"/><Relationship Id="rId9" Type="http://schemas.openxmlformats.org/officeDocument/2006/relationships/slide" Target="slides/slide5.xml"/><Relationship Id="rId26" Type="http://schemas.openxmlformats.org/officeDocument/2006/relationships/font" Target="fonts/Comfortaa-regular.fntdata"/><Relationship Id="rId25" Type="http://schemas.openxmlformats.org/officeDocument/2006/relationships/font" Target="fonts/ComfortaaMedium-bold.fntdata"/><Relationship Id="rId28" Type="http://customschemas.google.com/relationships/presentationmetadata" Target="metadata"/><Relationship Id="rId27" Type="http://schemas.openxmlformats.org/officeDocument/2006/relationships/font" Target="fonts/Comfortaa-bold.fntdata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11" Type="http://schemas.openxmlformats.org/officeDocument/2006/relationships/slide" Target="slides/slide7.xml"/><Relationship Id="rId10" Type="http://schemas.openxmlformats.org/officeDocument/2006/relationships/slide" Target="slides/slide6.xml"/><Relationship Id="rId13" Type="http://schemas.openxmlformats.org/officeDocument/2006/relationships/slide" Target="slides/slide9.xml"/><Relationship Id="rId12" Type="http://schemas.openxmlformats.org/officeDocument/2006/relationships/slide" Target="slides/slide8.xml"/><Relationship Id="rId15" Type="http://schemas.openxmlformats.org/officeDocument/2006/relationships/slide" Target="slides/slide11.xml"/><Relationship Id="rId14" Type="http://schemas.openxmlformats.org/officeDocument/2006/relationships/slide" Target="slides/slide10.xml"/><Relationship Id="rId17" Type="http://schemas.openxmlformats.org/officeDocument/2006/relationships/slide" Target="slides/slide13.xml"/><Relationship Id="rId16" Type="http://schemas.openxmlformats.org/officeDocument/2006/relationships/slide" Target="slides/slide12.xml"/><Relationship Id="rId19" Type="http://schemas.openxmlformats.org/officeDocument/2006/relationships/slide" Target="slides/slide15.xml"/><Relationship Id="rId18" Type="http://schemas.openxmlformats.org/officeDocument/2006/relationships/slide" Target="slides/slide14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298450" lvl="1" marL="914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298450" lvl="2" marL="1371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298450" lvl="3" marL="1828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298450" lvl="4" marL="22860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298450" lvl="5" marL="27432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indent="-298450" lvl="6" marL="32004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●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indent="-298450" lvl="7" marL="36576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○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indent="-298450" lvl="8" marL="411480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100"/>
              <a:buFont typeface="Arial"/>
              <a:buChar char="■"/>
              <a:defRPr b="0" i="0" sz="11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47" name="Shape 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Google Shape;48;p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49" name="Google Shape;49;p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5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g10a26b3a52e_1_2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Collaborate</a:t>
            </a:r>
            <a:endParaRPr/>
          </a:p>
        </p:txBody>
      </p:sp>
      <p:sp>
        <p:nvSpPr>
          <p:cNvPr id="107" name="Google Shape;107;g10a26b3a52e_1_21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3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" name="Google Shape;114;g10a26b3a52e_1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15" name="Google Shape;115;g10a26b3a52e_1_0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gf8795d0e73_0_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Collaborate</a:t>
            </a:r>
            <a:endParaRPr/>
          </a:p>
        </p:txBody>
      </p:sp>
      <p:sp>
        <p:nvSpPr>
          <p:cNvPr id="120" name="Google Shape;120;gf8795d0e73_0_8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4" name="Shape 1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Google Shape;125;p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26" name="Google Shape;126;p7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0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2" name="Google Shape;132;p11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p1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137" name="Google Shape;137;p1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2" name="Shape 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" name="Google Shape;53;p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54" name="Google Shape;54;p2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58" name="Shape 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" name="Google Shape;59;p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0" name="Google Shape;60;p3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65" name="Shape 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" name="Google Shape;66;p4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67" name="Google Shape;67;p4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1" name="Shape 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Google Shape;72;p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73" name="Google Shape;73;p5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fb92f70bf8_0_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Something with color</a:t>
            </a:r>
            <a:endParaRPr/>
          </a:p>
        </p:txBody>
      </p:sp>
      <p:sp>
        <p:nvSpPr>
          <p:cNvPr id="81" name="Google Shape;81;gfb92f70bf8_0_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4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t/>
            </a:r>
            <a:endParaRPr/>
          </a:p>
        </p:txBody>
      </p:sp>
      <p:sp>
        <p:nvSpPr>
          <p:cNvPr id="86" name="Google Shape;86;p9:notes"/>
          <p:cNvSpPr/>
          <p:nvPr>
            <p:ph idx="2" type="sldImg"/>
          </p:nvPr>
        </p:nvSpPr>
        <p:spPr>
          <a:xfrm>
            <a:off x="1143225" y="685800"/>
            <a:ext cx="457222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9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g10a26b3a52e_1_4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Collaborate</a:t>
            </a:r>
            <a:endParaRPr/>
          </a:p>
        </p:txBody>
      </p:sp>
      <p:sp>
        <p:nvSpPr>
          <p:cNvPr id="91" name="Google Shape;91;g10a26b3a52e_1_42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7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g10a33248569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100"/>
              <a:buNone/>
            </a:pPr>
            <a:r>
              <a:rPr lang="en-US"/>
              <a:t>Ask for an example.</a:t>
            </a:r>
            <a:endParaRPr/>
          </a:p>
        </p:txBody>
      </p:sp>
      <p:sp>
        <p:nvSpPr>
          <p:cNvPr id="99" name="Google Shape;99;g10a33248569_0_19:notes"/>
          <p:cNvSpPr/>
          <p:nvPr>
            <p:ph idx="2" type="sldImg"/>
          </p:nvPr>
        </p:nvSpPr>
        <p:spPr>
          <a:xfrm>
            <a:off x="1143225" y="685800"/>
            <a:ext cx="45723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jp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8.jpg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2.jpg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0.png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5.jpg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7.png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ustom Layout">
  <p:cSld name="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14"/>
          <p:cNvSpPr txBox="1"/>
          <p:nvPr>
            <p:ph type="title"/>
          </p:nvPr>
        </p:nvSpPr>
        <p:spPr>
          <a:xfrm rot="-1310895">
            <a:off x="2648626" y="2425256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000"/>
              <a:buFont typeface="Arial"/>
              <a:buNone/>
              <a:defRPr sz="4000"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2" name="Google Shape;12;p14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wo Content" type="twoObj">
  <p:cSld name="TWO_OBJECTS">
    <p:spTree>
      <p:nvGrpSpPr>
        <p:cNvPr id="37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Google Shape;38;p2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9" name="Google Shape;39;p23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0" name="Google Shape;40;p23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" type="twoTxTwoObj">
  <p:cSld name="TWO_OBJECTS_WITH_TEXT">
    <p:spTree>
      <p:nvGrpSpPr>
        <p:cNvPr id="4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24"/>
          <p:cNvSpPr txBox="1"/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43" name="Google Shape;43;p24"/>
          <p:cNvSpPr txBox="1"/>
          <p:nvPr>
            <p:ph idx="1" type="body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4" name="Google Shape;44;p24"/>
          <p:cNvSpPr txBox="1"/>
          <p:nvPr>
            <p:ph idx="2" type="body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45" name="Google Shape;45;p24"/>
          <p:cNvSpPr txBox="1"/>
          <p:nvPr>
            <p:ph idx="3" type="body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indent="-2286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b="1" sz="2400"/>
            </a:lvl1pPr>
            <a:lvl2pPr indent="-2286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b="1" sz="2000"/>
            </a:lvl2pPr>
            <a:lvl3pPr indent="-2286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b="1" sz="1800"/>
            </a:lvl3pPr>
            <a:lvl4pPr indent="-2286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4pPr>
            <a:lvl5pPr indent="-2286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b="1" sz="1600"/>
            </a:lvl5pPr>
            <a:lvl6pPr indent="-2286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6pPr>
            <a:lvl7pPr indent="-2286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7pPr>
            <a:lvl8pPr indent="-2286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8pPr>
            <a:lvl9pPr indent="-2286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b="1" sz="1600"/>
            </a:lvl9pPr>
          </a:lstStyle>
          <a:p/>
        </p:txBody>
      </p:sp>
      <p:sp>
        <p:nvSpPr>
          <p:cNvPr id="46" name="Google Shape;46;p24"/>
          <p:cNvSpPr txBox="1"/>
          <p:nvPr>
            <p:ph idx="4" type="body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Content" type="obj">
  <p:cSld name="OBJECT">
    <p:spTree>
      <p:nvGrpSpPr>
        <p:cNvPr id="13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1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5" name="Google Shape;15;p15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>
  <p:cSld name="Title Slide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16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 b="1" i="0" sz="4800">
                <a:solidFill>
                  <a:srgbClr val="F995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18" name="Google Shape;18;p16"/>
          <p:cNvSpPr txBox="1"/>
          <p:nvPr>
            <p:ph idx="1" type="subTitle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>
  <p:cSld name="Title Only">
    <p:bg>
      <p:bgPr>
        <a:blipFill>
          <a:blip r:embed="rId2">
            <a:alphaModFix amt="85000"/>
          </a:blip>
          <a:stretch>
            <a:fillRect/>
          </a:stretch>
        </a:blipFill>
      </p:bgPr>
    </p:bg>
    <p:spTree>
      <p:nvGrpSpPr>
        <p:cNvPr id="19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Google Shape;20;p17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1" name="Google Shape;21;p17"/>
          <p:cNvSpPr txBox="1"/>
          <p:nvPr>
            <p:ph idx="1" type="subTitle"/>
          </p:nvPr>
        </p:nvSpPr>
        <p:spPr>
          <a:xfrm>
            <a:off x="1524000" y="3435431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  <a:defRPr sz="30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4_Custom Layout">
  <p:cSld name="4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2" name="Shape 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Google Shape;23;p18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4" name="Google Shape;24;p18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3_Custom Layout">
  <p:cSld name="3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5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19"/>
          <p:cNvSpPr txBox="1"/>
          <p:nvPr>
            <p:ph type="title"/>
          </p:nvPr>
        </p:nvSpPr>
        <p:spPr>
          <a:xfrm>
            <a:off x="838200" y="210343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4800"/>
              <a:buFont typeface="Arial"/>
              <a:buNone/>
              <a:defRPr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2_Custom Layout">
  <p:cSld name="2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27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20"/>
          <p:cNvSpPr txBox="1"/>
          <p:nvPr>
            <p:ph type="title"/>
          </p:nvPr>
        </p:nvSpPr>
        <p:spPr>
          <a:xfrm>
            <a:off x="838200" y="2316767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29" name="Google Shape;29;p20"/>
          <p:cNvSpPr txBox="1"/>
          <p:nvPr>
            <p:ph idx="1" type="subTitle"/>
          </p:nvPr>
        </p:nvSpPr>
        <p:spPr>
          <a:xfrm>
            <a:off x="1524000" y="364233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sz="24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5_Custom Layout">
  <p:cSld name="5_Custom Layout">
    <p:bg>
      <p:bgPr>
        <a:blipFill>
          <a:blip r:embed="rId2">
            <a:alphaModFix/>
          </a:blip>
          <a:stretch>
            <a:fillRect/>
          </a:stretch>
        </a:blipFill>
      </p:bgPr>
    </p:bg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21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2" name="Google Shape;32;p21"/>
          <p:cNvSpPr txBox="1"/>
          <p:nvPr>
            <p:ph idx="1" type="body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  <p:sp>
        <p:nvSpPr>
          <p:cNvPr id="33" name="Google Shape;33;p21"/>
          <p:cNvSpPr txBox="1"/>
          <p:nvPr>
            <p:ph idx="2" type="body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342900" lvl="0" marL="4572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1pPr>
            <a:lvl2pPr indent="-342900" lvl="1" marL="914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2pPr>
            <a:lvl3pPr indent="-342900" lvl="2" marL="1371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3pPr>
            <a:lvl4pPr indent="-342900" lvl="3" marL="1828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4pPr>
            <a:lvl5pPr indent="-342900" lvl="4" marL="22860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Char char="•"/>
              <a:defRPr/>
            </a:lvl5pPr>
            <a:lvl6pPr indent="-342900" lvl="5" marL="27432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indent="-342900" lvl="6" marL="32004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indent="-342900" lvl="7" marL="3657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indent="-342900" lvl="8" marL="41148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/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1_Custom Layout">
  <p:cSld name="1_Custom Layout">
    <p:spTree>
      <p:nvGrpSpPr>
        <p:cNvPr id="34" name="Shape 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Google Shape;35;p22"/>
          <p:cNvSpPr txBox="1"/>
          <p:nvPr>
            <p:ph type="title"/>
          </p:nvPr>
        </p:nvSpPr>
        <p:spPr>
          <a:xfrm>
            <a:off x="838200" y="1930399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1800"/>
              <a:buNone/>
              <a:defRPr/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/>
        </p:txBody>
      </p:sp>
      <p:sp>
        <p:nvSpPr>
          <p:cNvPr id="36" name="Google Shape;36;p22"/>
          <p:cNvSpPr txBox="1"/>
          <p:nvPr>
            <p:ph idx="1" type="subTitle"/>
          </p:nvPr>
        </p:nvSpPr>
        <p:spPr>
          <a:xfrm>
            <a:off x="1524000" y="3443180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400"/>
              <a:buNone/>
              <a:defRPr sz="2400" cap="none">
                <a:solidFill>
                  <a:srgbClr val="094C80"/>
                </a:solidFill>
              </a:defRPr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/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8.xml"/><Relationship Id="rId10" Type="http://schemas.openxmlformats.org/officeDocument/2006/relationships/slideLayout" Target="../slideLayouts/slideLayout7.xml"/><Relationship Id="rId13" Type="http://schemas.openxmlformats.org/officeDocument/2006/relationships/slideLayout" Target="../slideLayouts/slideLayout10.xml"/><Relationship Id="rId12" Type="http://schemas.openxmlformats.org/officeDocument/2006/relationships/slideLayout" Target="../slideLayouts/slideLayout9.xml"/><Relationship Id="rId1" Type="http://schemas.openxmlformats.org/officeDocument/2006/relationships/image" Target="../media/image3.png"/><Relationship Id="rId2" Type="http://schemas.openxmlformats.org/officeDocument/2006/relationships/image" Target="../media/image9.png"/><Relationship Id="rId3" Type="http://schemas.openxmlformats.org/officeDocument/2006/relationships/image" Target="../media/image2.png"/><Relationship Id="rId4" Type="http://schemas.openxmlformats.org/officeDocument/2006/relationships/slideLayout" Target="../slideLayouts/slideLayout1.xml"/><Relationship Id="rId9" Type="http://schemas.openxmlformats.org/officeDocument/2006/relationships/slideLayout" Target="../slideLayouts/slideLayout6.xml"/><Relationship Id="rId15" Type="http://schemas.openxmlformats.org/officeDocument/2006/relationships/theme" Target="../theme/theme1.xml"/><Relationship Id="rId14" Type="http://schemas.openxmlformats.org/officeDocument/2006/relationships/slideLayout" Target="../slideLayouts/slideLayout11.xml"/><Relationship Id="rId5" Type="http://schemas.openxmlformats.org/officeDocument/2006/relationships/slideLayout" Target="../slideLayouts/slideLayout2.xml"/><Relationship Id="rId6" Type="http://schemas.openxmlformats.org/officeDocument/2006/relationships/slideLayout" Target="../slideLayouts/slideLayout3.xml"/><Relationship Id="rId7" Type="http://schemas.openxmlformats.org/officeDocument/2006/relationships/slideLayout" Target="../slideLayouts/slideLayout4.xml"/><Relationship Id="rId8" Type="http://schemas.openxmlformats.org/officeDocument/2006/relationships/slideLayout" Target="../slideLayouts/slideLayout5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blipFill>
          <a:blip r:embed="rId1">
            <a:alphaModFix/>
          </a:blip>
          <a:stretch>
            <a:fillRect/>
          </a:stretch>
        </a:blip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3"/>
          <p:cNvSpPr txBox="1"/>
          <p:nvPr>
            <p:ph idx="1" type="body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>
            <a:lvl1pPr indent="-406400" lvl="0" marL="457200" marR="0" rtl="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94C80"/>
              </a:buClr>
              <a:buSzPts val="2800"/>
              <a:buFont typeface="Arial"/>
              <a:buChar char="•"/>
              <a:defRPr b="0" i="0" sz="2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1pPr>
            <a:lvl2pPr indent="-381000" lvl="1" marL="914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400"/>
              <a:buFont typeface="Arial"/>
              <a:buChar char="•"/>
              <a:defRPr b="0" i="0" sz="24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2pPr>
            <a:lvl3pPr indent="-355600" lvl="2" marL="1371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2000"/>
              <a:buFont typeface="Arial"/>
              <a:buChar char="•"/>
              <a:defRPr b="0" i="0" sz="20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3pPr>
            <a:lvl4pPr indent="-342900" lvl="3" marL="1828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4pPr>
            <a:lvl5pPr indent="-342900" lvl="4" marL="22860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rgbClr val="094C80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rgbClr val="094C80"/>
                </a:solidFill>
                <a:latin typeface="Arial"/>
                <a:ea typeface="Arial"/>
                <a:cs typeface="Arial"/>
                <a:sym typeface="Arial"/>
              </a:defRPr>
            </a:lvl5pPr>
            <a:lvl6pPr indent="-342900" lvl="5" marL="27432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6pPr>
            <a:lvl7pPr indent="-342900" lvl="6" marL="32004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7pPr>
            <a:lvl8pPr indent="-342900" lvl="7" marL="36576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8pPr>
            <a:lvl9pPr indent="-342900" lvl="8" marL="4114800" marR="0" rtl="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b="0" i="0" sz="1800" u="none" cap="none" strike="noStrike">
                <a:solidFill>
                  <a:schemeClr val="dk1"/>
                </a:solidFill>
                <a:latin typeface="Gill Sans"/>
                <a:ea typeface="Gill Sans"/>
                <a:cs typeface="Gill Sans"/>
                <a:sym typeface="Gill Sans"/>
              </a:defRPr>
            </a:lvl9pPr>
          </a:lstStyle>
          <a:p/>
        </p:txBody>
      </p:sp>
      <p:sp>
        <p:nvSpPr>
          <p:cNvPr id="7" name="Google Shape;7;p1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>
            <a:lvl1pPr lv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  <a:defRPr b="1" i="0" sz="4800" u="none" cap="none" strike="noStrike">
                <a:solidFill>
                  <a:srgbClr val="F99520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lvl="2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lvl="3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lvl="4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lvl="5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lvl="6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lvl="7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lvl="8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  <a:defRPr b="0" i="0" sz="1800" u="none" cap="none" strike="noStrik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/>
        </p:txBody>
      </p:sp>
      <p:pic>
        <p:nvPicPr>
          <p:cNvPr descr="Logo&#10;&#10;Description automatically generated" id="8" name="Google Shape;8;p13"/>
          <p:cNvPicPr preferRelativeResize="0"/>
          <p:nvPr/>
        </p:nvPicPr>
        <p:blipFill rotWithShape="1">
          <a:blip r:embed="rId2">
            <a:alphaModFix/>
          </a:blip>
          <a:srcRect b="0" l="0" r="0" t="0"/>
          <a:stretch/>
        </p:blipFill>
        <p:spPr>
          <a:xfrm>
            <a:off x="10091526" y="6267172"/>
            <a:ext cx="1911912" cy="368497"/>
          </a:xfrm>
          <a:prstGeom prst="rect">
            <a:avLst/>
          </a:prstGeom>
          <a:noFill/>
          <a:ln>
            <a:noFill/>
          </a:ln>
          <a:effectLst>
            <a:outerShdw blurRad="50800" rotWithShape="0" algn="ctr" dir="5400000" dist="25400">
              <a:srgbClr val="000000">
                <a:alpha val="8627"/>
              </a:srgbClr>
            </a:outerShdw>
          </a:effectLst>
        </p:spPr>
      </p:pic>
      <p:pic>
        <p:nvPicPr>
          <p:cNvPr descr="Logo&#10;&#10;Description automatically generated" id="9" name="Google Shape;9;p1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188562" y="6271993"/>
            <a:ext cx="1292772" cy="441763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9" r:id="rId4"/>
    <p:sldLayoutId id="2147483650" r:id="rId5"/>
    <p:sldLayoutId id="2147483651" r:id="rId6"/>
    <p:sldLayoutId id="2147483652" r:id="rId7"/>
    <p:sldLayoutId id="2147483653" r:id="rId8"/>
    <p:sldLayoutId id="2147483654" r:id="rId9"/>
    <p:sldLayoutId id="2147483655" r:id="rId10"/>
    <p:sldLayoutId id="2147483656" r:id="rId11"/>
    <p:sldLayoutId id="2147483657" r:id="rId12"/>
    <p:sldLayoutId id="2147483658" r:id="rId13"/>
    <p:sldLayoutId id="2147483659" r:id="rId14"/>
  </p:sldLayoutIdLst>
  <p:hf dt="0" ftr="0" hdr="0" sldNum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0.xml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11.xml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2.xml"/></Relationships>
</file>

<file path=ppt/slides/_rels/slide1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3.xml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notesSlide" Target="../notesSlides/notesSlide14.xml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5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1.gif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4.xml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6.gif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6.xml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7.xml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0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"/>
          <p:cNvSpPr txBox="1"/>
          <p:nvPr>
            <p:ph type="title"/>
          </p:nvPr>
        </p:nvSpPr>
        <p:spPr>
          <a:xfrm rot="-1310880">
            <a:off x="2695366" y="2008826"/>
            <a:ext cx="10480574" cy="1979049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Visual Storytelling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8" name="Shape 1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" name="Google Shape;109;g10a26b3a52e_1_21"/>
          <p:cNvSpPr txBox="1"/>
          <p:nvPr/>
        </p:nvSpPr>
        <p:spPr>
          <a:xfrm>
            <a:off x="502525" y="1521675"/>
            <a:ext cx="4808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t/>
            </a:r>
            <a:endParaRPr b="0" i="0" sz="5300" u="none" cap="none" strike="noStrike">
              <a:solidFill>
                <a:srgbClr val="741B4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110" name="Google Shape;110;g10a26b3a52e_1_21"/>
          <p:cNvSpPr txBox="1"/>
          <p:nvPr/>
        </p:nvSpPr>
        <p:spPr>
          <a:xfrm flipH="1" rot="-2100764">
            <a:off x="-152776" y="2262936"/>
            <a:ext cx="10265992" cy="754119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3700" u="none" cap="none" strike="noStrike">
                <a:solidFill>
                  <a:srgbClr val="F99520"/>
                </a:solidFill>
                <a:latin typeface="Comfortaa"/>
                <a:ea typeface="Comfortaa"/>
                <a:cs typeface="Comfortaa"/>
                <a:sym typeface="Comfortaa"/>
              </a:rPr>
              <a:t>DIAGONAL LINES</a:t>
            </a:r>
            <a:endParaRPr b="0" i="0" sz="4000" u="none" cap="none" strike="noStrike">
              <a:solidFill>
                <a:srgbClr val="F9952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111" name="Google Shape;111;g10a26b3a52e_1_21"/>
          <p:cNvSpPr/>
          <p:nvPr/>
        </p:nvSpPr>
        <p:spPr>
          <a:xfrm rot="2520890">
            <a:off x="6623026" y="-1807178"/>
            <a:ext cx="786167" cy="10684104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2" name="Google Shape;112;g10a26b3a52e_1_21"/>
          <p:cNvSpPr/>
          <p:nvPr/>
        </p:nvSpPr>
        <p:spPr>
          <a:xfrm rot="662394">
            <a:off x="7651588" y="-1913175"/>
            <a:ext cx="786454" cy="10684231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6" name="Shape 1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" name="Google Shape;117;g10a26b3a52e_1_0"/>
          <p:cNvSpPr txBox="1"/>
          <p:nvPr>
            <p:ph type="ctrTitle"/>
          </p:nvPr>
        </p:nvSpPr>
        <p:spPr>
          <a:xfrm>
            <a:off x="1292550" y="1670538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Completing Our</a:t>
            </a:r>
            <a:endParaRPr sz="7200"/>
          </a:p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Visual Stories</a:t>
            </a:r>
            <a:endParaRPr sz="7200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1" name="Shape 1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Google Shape;122;gf8795d0e73_0_8"/>
          <p:cNvSpPr txBox="1"/>
          <p:nvPr>
            <p:ph type="title"/>
          </p:nvPr>
        </p:nvSpPr>
        <p:spPr>
          <a:xfrm>
            <a:off x="838200" y="365125"/>
            <a:ext cx="10515600" cy="1325700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Visual Story Making</a:t>
            </a:r>
            <a:endParaRPr/>
          </a:p>
        </p:txBody>
      </p:sp>
      <p:sp>
        <p:nvSpPr>
          <p:cNvPr id="123" name="Google Shape;123;gf8795d0e73_0_8"/>
          <p:cNvSpPr txBox="1"/>
          <p:nvPr>
            <p:ph idx="1" type="body"/>
          </p:nvPr>
        </p:nvSpPr>
        <p:spPr>
          <a:xfrm>
            <a:off x="838200" y="1604651"/>
            <a:ext cx="10515600" cy="4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 lnSpcReduction="10000"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Work with your partner to complete the panels you began last week.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Use the elements of line, shape, and color we learned to make your illustrations.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1778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On the back of each panel, write your story: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setting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character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plot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conflict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457200" lvl="0" marL="27432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resolution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7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p7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Story Sharing/Reflection</a:t>
            </a:r>
            <a:endParaRPr/>
          </a:p>
        </p:txBody>
      </p:sp>
      <p:sp>
        <p:nvSpPr>
          <p:cNvPr id="129" name="Google Shape;129;p7"/>
          <p:cNvSpPr txBox="1"/>
          <p:nvPr>
            <p:ph idx="1" type="body"/>
          </p:nvPr>
        </p:nvSpPr>
        <p:spPr>
          <a:xfrm>
            <a:off x="838200" y="1604651"/>
            <a:ext cx="10515600" cy="45723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Working with your partner, imagine you get to pitch your story to a big movie company.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What is the title? How would you share it?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Practice sharing the panels. 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latin typeface="Comfortaa"/>
              <a:ea typeface="Comfortaa"/>
              <a:cs typeface="Comfortaa"/>
              <a:sym typeface="Comfortaa"/>
            </a:endParaRPr>
          </a:p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Swap setting panels 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with</a:t>
            </a: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 another group. How does that change your story?</a:t>
            </a:r>
            <a:endParaRPr>
              <a:latin typeface="Comfortaa"/>
              <a:ea typeface="Comfortaa"/>
              <a:cs typeface="Comfortaa"/>
              <a:sym typeface="Comfortaa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3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11"/>
          <p:cNvSpPr txBox="1"/>
          <p:nvPr>
            <p:ph type="title"/>
          </p:nvPr>
        </p:nvSpPr>
        <p:spPr>
          <a:xfrm>
            <a:off x="838200" y="248314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REFERENCES</a:t>
            </a:r>
            <a:endParaRPr/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12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REFERENCES</a:t>
            </a:r>
            <a:endParaRPr/>
          </a:p>
        </p:txBody>
      </p:sp>
      <p:sp>
        <p:nvSpPr>
          <p:cNvPr id="140" name="Google Shape;140;p12"/>
          <p:cNvSpPr txBox="1"/>
          <p:nvPr>
            <p:ph idx="1" type="body"/>
          </p:nvPr>
        </p:nvSpPr>
        <p:spPr>
          <a:xfrm>
            <a:off x="838200" y="2290274"/>
            <a:ext cx="10515600" cy="38868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-50800" lvl="0" marL="22860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/>
              <a:t>Animation: giphy.com </a:t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55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2"/>
          <p:cNvSpPr txBox="1"/>
          <p:nvPr>
            <p:ph type="title"/>
          </p:nvPr>
        </p:nvSpPr>
        <p:spPr>
          <a:xfrm rot="-1310895">
            <a:off x="2648626" y="22857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OBJECTIVES</a:t>
            </a:r>
            <a:endParaRPr/>
          </a:p>
        </p:txBody>
      </p:sp>
      <p:sp>
        <p:nvSpPr>
          <p:cNvPr id="57" name="Google Shape;57;p2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</a:pPr>
            <a:r>
              <a:rPr lang="en-US"/>
              <a:t>OF THIS LESSON</a:t>
            </a: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3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OBJECTIVES</a:t>
            </a:r>
            <a:endParaRPr/>
          </a:p>
        </p:txBody>
      </p:sp>
      <p:sp>
        <p:nvSpPr>
          <p:cNvPr id="63" name="Google Shape;63;p3"/>
          <p:cNvSpPr txBox="1"/>
          <p:nvPr>
            <p:ph idx="1" type="body"/>
          </p:nvPr>
        </p:nvSpPr>
        <p:spPr>
          <a:xfrm>
            <a:off x="838200" y="1789075"/>
            <a:ext cx="10515600" cy="4019400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Interpret </a:t>
            </a:r>
            <a:r>
              <a:rPr lang="en-US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meaning in </a:t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visual elements of a story</a:t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latin typeface="Comfortaa"/>
                <a:ea typeface="Comfortaa"/>
                <a:cs typeface="Comfortaa"/>
                <a:sym typeface="Comfortaa"/>
              </a:rPr>
              <a:t>Complete a visual story</a:t>
            </a:r>
            <a:endParaRPr>
              <a:solidFill>
                <a:srgbClr val="F9952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t/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2800"/>
              <a:buNone/>
            </a:pPr>
            <a:r>
              <a:rPr lang="en-US">
                <a:solidFill>
                  <a:schemeClr val="accent2"/>
                </a:solidFill>
                <a:latin typeface="Comfortaa"/>
                <a:ea typeface="Comfortaa"/>
                <a:cs typeface="Comfortaa"/>
                <a:sym typeface="Comfortaa"/>
              </a:rPr>
              <a:t>Collaborate to story share</a:t>
            </a:r>
            <a:endParaRPr>
              <a:solidFill>
                <a:schemeClr val="accent2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pic>
        <p:nvPicPr>
          <p:cNvPr id="64" name="Google Shape;64;p3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164550" y="519600"/>
            <a:ext cx="4552950" cy="39433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4"/>
          <p:cNvSpPr txBox="1"/>
          <p:nvPr>
            <p:ph type="title"/>
          </p:nvPr>
        </p:nvSpPr>
        <p:spPr>
          <a:xfrm rot="-1310895">
            <a:off x="2648626" y="2285771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MATERIALS</a:t>
            </a:r>
            <a:endParaRPr/>
          </a:p>
        </p:txBody>
      </p:sp>
      <p:sp>
        <p:nvSpPr>
          <p:cNvPr id="70" name="Google Shape;70;p4"/>
          <p:cNvSpPr txBox="1"/>
          <p:nvPr>
            <p:ph idx="1" type="subTitle"/>
          </p:nvPr>
        </p:nvSpPr>
        <p:spPr>
          <a:xfrm rot="-1306842">
            <a:off x="3181775" y="3462556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anchorCtr="0" anchor="t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94C80"/>
              </a:buClr>
              <a:buSzPts val="3000"/>
              <a:buNone/>
            </a:pPr>
            <a:r>
              <a:rPr lang="en-US"/>
              <a:t>FOR THIS LESSON</a:t>
            </a:r>
            <a:endParaRPr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5"/>
          <p:cNvSpPr txBox="1"/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anchorCtr="0" anchor="ctr" bIns="45700" lIns="91425" spcFirstLastPara="1" rIns="91425" wrap="square" tIns="45700">
            <a:normAutofit/>
          </a:bodyPr>
          <a:lstStyle/>
          <a:p>
            <a:pPr indent="0" lvl="0" marL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4800"/>
              <a:buFont typeface="Arial"/>
              <a:buNone/>
            </a:pPr>
            <a:r>
              <a:rPr lang="en-US"/>
              <a:t>MATERIALS</a:t>
            </a:r>
            <a:endParaRPr/>
          </a:p>
        </p:txBody>
      </p:sp>
      <p:sp>
        <p:nvSpPr>
          <p:cNvPr id="76" name="Google Shape;76;p5"/>
          <p:cNvSpPr txBox="1"/>
          <p:nvPr/>
        </p:nvSpPr>
        <p:spPr>
          <a:xfrm>
            <a:off x="1477625" y="2968800"/>
            <a:ext cx="7041300" cy="6156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</p:txBody>
      </p:sp>
      <p:sp>
        <p:nvSpPr>
          <p:cNvPr id="77" name="Google Shape;77;p5"/>
          <p:cNvSpPr txBox="1"/>
          <p:nvPr/>
        </p:nvSpPr>
        <p:spPr>
          <a:xfrm>
            <a:off x="1222200" y="2032750"/>
            <a:ext cx="7041300" cy="3115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Your imagination and attention</a:t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Construction paper</a:t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scissors</a:t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glue stick</a:t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b="0" i="0" lang="en-US" sz="2800" u="none" cap="none" strike="noStrike">
                <a:solidFill>
                  <a:srgbClr val="094C80"/>
                </a:solidFill>
                <a:latin typeface="Comfortaa"/>
                <a:ea typeface="Comfortaa"/>
                <a:cs typeface="Comfortaa"/>
                <a:sym typeface="Comfortaa"/>
              </a:rPr>
              <a:t>sketch pad paper</a:t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t/>
            </a:r>
            <a:endParaRPr b="0" i="0" sz="2800" u="none" cap="none" strike="noStrike">
              <a:solidFill>
                <a:srgbClr val="094C80"/>
              </a:solidFill>
              <a:latin typeface="Comfortaa"/>
              <a:ea typeface="Comfortaa"/>
              <a:cs typeface="Comfortaa"/>
              <a:sym typeface="Comfortaa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78" name="Google Shape;78;p5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7495675" y="1392063"/>
            <a:ext cx="3368275" cy="33682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2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fb92f70bf8_0_9"/>
          <p:cNvSpPr txBox="1"/>
          <p:nvPr>
            <p:ph type="ctrTitle"/>
          </p:nvPr>
        </p:nvSpPr>
        <p:spPr>
          <a:xfrm>
            <a:off x="1524000" y="1122363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WARM UP</a:t>
            </a:r>
            <a:endParaRPr/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7" name="Shape 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" name="Google Shape;88;p9"/>
          <p:cNvSpPr txBox="1"/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VOCABULARY</a:t>
            </a:r>
            <a:endParaRPr/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10a26b3a52e_1_42"/>
          <p:cNvSpPr txBox="1"/>
          <p:nvPr/>
        </p:nvSpPr>
        <p:spPr>
          <a:xfrm>
            <a:off x="502525" y="1521675"/>
            <a:ext cx="4808700" cy="10005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5300"/>
              <a:buFont typeface="Arial"/>
              <a:buNone/>
            </a:pPr>
            <a:r>
              <a:t/>
            </a:r>
            <a:endParaRPr b="0" i="0" sz="5300" u="none" cap="none" strike="noStrike">
              <a:solidFill>
                <a:srgbClr val="741B47"/>
              </a:solidFill>
              <a:latin typeface="Caveat"/>
              <a:ea typeface="Caveat"/>
              <a:cs typeface="Caveat"/>
              <a:sym typeface="Caveat"/>
            </a:endParaRPr>
          </a:p>
        </p:txBody>
      </p:sp>
      <p:sp>
        <p:nvSpPr>
          <p:cNvPr id="94" name="Google Shape;94;g10a26b3a52e_1_42"/>
          <p:cNvSpPr/>
          <p:nvPr/>
        </p:nvSpPr>
        <p:spPr>
          <a:xfrm rot="5400000">
            <a:off x="5472775" y="-2685750"/>
            <a:ext cx="1269900" cy="12229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95" name="Google Shape;95;g10a26b3a52e_1_42"/>
          <p:cNvSpPr txBox="1"/>
          <p:nvPr/>
        </p:nvSpPr>
        <p:spPr>
          <a:xfrm>
            <a:off x="2450125" y="2061850"/>
            <a:ext cx="7315200" cy="9390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sp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rPr b="1" i="0" lang="en-US" sz="2900" u="none" cap="none" strike="noStrike">
                <a:solidFill>
                  <a:srgbClr val="F99520"/>
                </a:solidFill>
                <a:latin typeface="Comfortaa"/>
                <a:ea typeface="Comfortaa"/>
                <a:cs typeface="Comfortaa"/>
                <a:sym typeface="Comfortaa"/>
              </a:rPr>
              <a:t>HORIZONTAL LINES</a:t>
            </a:r>
            <a:endParaRPr b="0" i="0" sz="2900" u="none" cap="none" strike="noStrike">
              <a:solidFill>
                <a:srgbClr val="F9952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2000"/>
              <a:buFont typeface="Arial"/>
              <a:buNone/>
            </a:pPr>
            <a:r>
              <a:t/>
            </a:r>
            <a:endParaRPr b="0" i="0" sz="2000" u="none" cap="none" strike="noStrike">
              <a:solidFill>
                <a:srgbClr val="F99520"/>
              </a:solidFill>
              <a:latin typeface="Comfortaa Medium"/>
              <a:ea typeface="Comfortaa Medium"/>
              <a:cs typeface="Comfortaa Medium"/>
              <a:sym typeface="Comfortaa Medium"/>
            </a:endParaRPr>
          </a:p>
        </p:txBody>
      </p:sp>
      <p:sp>
        <p:nvSpPr>
          <p:cNvPr id="96" name="Google Shape;96;g10a26b3a52e_1_42"/>
          <p:cNvSpPr/>
          <p:nvPr/>
        </p:nvSpPr>
        <p:spPr>
          <a:xfrm rot="5400000">
            <a:off x="5965050" y="-1647975"/>
            <a:ext cx="261900" cy="12229500"/>
          </a:xfrm>
          <a:prstGeom prst="rect">
            <a:avLst/>
          </a:prstGeom>
          <a:solidFill>
            <a:srgbClr val="000000"/>
          </a:solidFill>
          <a:ln cap="flat" cmpd="sng" w="9525">
            <a:solidFill>
              <a:srgbClr val="44546A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bg>
      <p:bgPr>
        <a:solidFill>
          <a:schemeClr val="lt1"/>
        </a:solidFill>
      </p:bgPr>
    </p:bg>
    <p:spTree>
      <p:nvGrpSpPr>
        <p:cNvPr id="100" name="Shape 1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" name="Google Shape;101;g10a33248569_0_19"/>
          <p:cNvSpPr txBox="1"/>
          <p:nvPr>
            <p:ph type="ctrTitle"/>
          </p:nvPr>
        </p:nvSpPr>
        <p:spPr>
          <a:xfrm>
            <a:off x="0" y="-785437"/>
            <a:ext cx="9144000" cy="2387700"/>
          </a:xfrm>
          <a:prstGeom prst="rect">
            <a:avLst/>
          </a:prstGeom>
          <a:noFill/>
          <a:ln>
            <a:noFill/>
          </a:ln>
        </p:spPr>
        <p:txBody>
          <a:bodyPr anchorCtr="0" anchor="b" bIns="45700" lIns="91425" spcFirstLastPara="1" rIns="91425" wrap="square" tIns="45700">
            <a:normAutofit/>
          </a:bodyPr>
          <a:lstStyle/>
          <a:p>
            <a:pPr indent="0" lvl="0" marL="0" rt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F99520"/>
              </a:buClr>
              <a:buSzPts val="7200"/>
              <a:buFont typeface="Arial"/>
              <a:buNone/>
            </a:pPr>
            <a:r>
              <a:rPr lang="en-US" sz="7200"/>
              <a:t>Vertical Lines</a:t>
            </a:r>
            <a:endParaRPr/>
          </a:p>
        </p:txBody>
      </p:sp>
      <p:sp>
        <p:nvSpPr>
          <p:cNvPr id="102" name="Google Shape;102;g10a33248569_0_19"/>
          <p:cNvSpPr/>
          <p:nvPr/>
        </p:nvSpPr>
        <p:spPr>
          <a:xfrm>
            <a:off x="5220000" y="3205200"/>
            <a:ext cx="742200" cy="3652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3" name="Google Shape;103;g10a33248569_0_19"/>
          <p:cNvSpPr/>
          <p:nvPr/>
        </p:nvSpPr>
        <p:spPr>
          <a:xfrm>
            <a:off x="4724800" y="2757625"/>
            <a:ext cx="406200" cy="3652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04" name="Google Shape;104;g10a33248569_0_19"/>
          <p:cNvSpPr/>
          <p:nvPr/>
        </p:nvSpPr>
        <p:spPr>
          <a:xfrm>
            <a:off x="4486300" y="2626825"/>
            <a:ext cx="149400" cy="3652800"/>
          </a:xfrm>
          <a:prstGeom prst="rect">
            <a:avLst/>
          </a:prstGeom>
          <a:solidFill>
            <a:schemeClr val="dk2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marR="0" rt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SzPts val="1400"/>
              <a:buFont typeface="Arial"/>
              <a:buNone/>
            </a:pPr>
            <a:r>
              <a:t/>
            </a:r>
            <a:endParaRPr b="0" i="0" sz="1400" u="none" cap="none" strike="noStrike">
              <a:solidFill>
                <a:srgbClr val="000000"/>
              </a:solidFill>
              <a:latin typeface="Arial"/>
              <a:ea typeface="Arial"/>
              <a:cs typeface="Arial"/>
              <a:sym typeface="Arial"/>
            </a:endParaRPr>
          </a:p>
        </p:txBody>
      </p: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fill="hold" nodeType="with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xmlns:r="http://schemas.openxmlformats.org/officeDocument/2006/relationships" name="Theme2">
  <a:themeElements>
    <a:clrScheme name="Custom 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084C7F"/>
      </a:accent1>
      <a:accent2>
        <a:srgbClr val="F89520"/>
      </a:accent2>
      <a:accent3>
        <a:srgbClr val="A5A5A5"/>
      </a:accent3>
      <a:accent4>
        <a:srgbClr val="FECD05"/>
      </a:accent4>
      <a:accent5>
        <a:srgbClr val="0285D6"/>
      </a:accent5>
      <a:accent6>
        <a:srgbClr val="94E2F6"/>
      </a:accent6>
      <a:hlink>
        <a:srgbClr val="47BCEA"/>
      </a:hlink>
      <a:folHlink>
        <a:srgbClr val="0A7CD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2021-09-01T16:05:59Z</dcterms:created>
  <dc:creator>Posture 2</dc:creator>
</cp:coreProperties>
</file>