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3" r:id="rId8"/>
    <p:sldId id="264" r:id="rId9"/>
    <p:sldId id="267" r:id="rId10"/>
    <p:sldId id="265" r:id="rId11"/>
    <p:sldId id="262" r:id="rId12"/>
    <p:sldId id="266" r:id="rId13"/>
    <p:sldId id="261" r:id="rId14"/>
    <p:sldId id="276" r:id="rId15"/>
    <p:sldId id="270" r:id="rId16"/>
    <p:sldId id="271" r:id="rId17"/>
    <p:sldId id="272" r:id="rId18"/>
    <p:sldId id="274" r:id="rId19"/>
    <p:sldId id="275" r:id="rId20"/>
    <p:sldId id="273" r:id="rId21"/>
    <p:sldId id="277" r:id="rId22"/>
    <p:sldId id="269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9CB7D-BF2F-C547-A6F9-4642E9B63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817D5-FCE4-E441-861D-54090D8CC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16B65-0D3E-E043-A71E-DC6F2B31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5D517-A651-604E-A41D-0C1C0FF31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CEC8C-6A90-6F49-8923-790D9113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6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39B2-EC5A-F244-BEE6-3A244036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2B783-2900-0B48-8D27-F56C5C67F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F272C-2C03-614C-9809-8DE55925A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00CF9-240F-4F4B-B663-662ACC6F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6316-D9BE-9144-8EBB-A8C48C62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17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A8402-2621-2545-826E-1EB8246CDE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5CDED-3377-CA4C-BC3D-CD154A013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6C234-2D44-104E-BED5-EB447BAC6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4287-91A8-A747-B470-328BBA6D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106D1-DBFD-3240-9870-C56D29B8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7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6C81-3BFC-4D4D-A52A-D730982C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42680-A205-A347-93CB-D18E9466A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FE4B6-9E66-B643-9B6D-AC736EC9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C558E-7F83-0D46-A778-79390CC3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4F6DA-E186-944C-AD82-5060E371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3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D75F-B5E9-6D4D-96B0-21019DE3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3FDC3-6CF5-264D-B43F-CBAE15AE5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29A7F-84F1-1847-8B60-DBDA0ACD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E6199-B969-2E4D-BA9D-3306434E8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0F245-A396-1041-B0C6-8416CDF8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5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85DAE-FBBB-B84A-AC02-DB16F2BA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ED19F-CA17-CF49-A089-7D19E6EC4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983DEB-5A21-744B-927C-69574E03B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B9DEA-E683-2B43-AEC2-FB11F184C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F48F9-E2A3-6242-98E5-2E5116B63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ED1E-42D9-264D-ACBA-C64489F4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930-7190-B74A-8EB9-5C581035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1C7C9-6B57-5645-B815-31232F32B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22476-5C8A-DC40-9838-BEB327222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B20D2-4A5B-D74A-9FBD-59CB42C64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5A88B-48DF-5247-AC0A-865019A91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ECEF25-B93C-FA4E-B1C8-1F01E084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14B2C-4657-CE4D-A653-64CB192A2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3476ED-D4C2-6843-8F3B-1CDE548D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8B34-86C3-9E4F-8D82-5B5F9B3B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A29E4-B998-B54D-B35A-61F2EE31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91D56-E097-7B4E-A459-D5D9373EC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C755D-63F5-4846-B3A9-89ED5050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7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152228-68CA-B44E-A0D5-3153B75D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7FC44-884B-614F-8284-31F09FD5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2167A-37CD-264C-9DF2-9E568E0A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4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5DD1-A135-4647-B29D-FA76DC65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9A626-5E50-BC44-8BDF-D86534B62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876BA-3003-8D4B-99A5-B90F050A9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9656C-9463-5C44-B71C-9CD779E7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C066B-9760-1845-9AD9-2E6A3825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C92F7-934D-8D4B-B961-CD4746E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E1E1-7D3B-9F49-9DA4-3EAEBC4A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49EEB8-8EFE-4D48-BD63-10DD64E1C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6C8B-FB8E-8A45-9D8A-A2497FE1F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CDA4A-E020-1A4E-8D2A-12D63BB9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33569-5E92-CE48-8DFE-81938185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385B7-BBCE-C24E-99D4-27524184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49000">
              <a:schemeClr val="accent1">
                <a:lumMod val="45000"/>
                <a:lumOff val="5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499509-72C9-FC46-9C40-A1BDD8EA0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7C454-9281-B342-B89D-77DD409A8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B7341-C89C-E14E-89E3-5B0437130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EA7F-0F93-ED4C-870F-B7AAE083FC9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53123-4904-004A-9070-90264EE2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64450-51A2-5048-B92F-47AF7951F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46253-E52D-9D41-BDB8-DF5BE8A5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6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out.com/travel/virtual-landmark-tours" TargetMode="External"/><Relationship Id="rId2" Type="http://schemas.openxmlformats.org/officeDocument/2006/relationships/hyperlink" Target="https://franklloydwright.org/VirtualClassro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hyperlink" Target="https://travel.earth/13-brilliant-virtual-city-tours-you-can-take-from-hom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youtube.com/watch?v=LrgbDXtt4U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C8FCE-566D-B946-923E-6256AE5F3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076" y="1909767"/>
            <a:ext cx="6425547" cy="4148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1DFE4-E6F1-5245-8992-58AE10D1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43" y="1647832"/>
            <a:ext cx="4814888" cy="4814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6FAFE7-1819-4D43-B043-E65B3741F53B}"/>
              </a:ext>
            </a:extLst>
          </p:cNvPr>
          <p:cNvSpPr txBox="1"/>
          <p:nvPr/>
        </p:nvSpPr>
        <p:spPr>
          <a:xfrm flipH="1">
            <a:off x="1313442" y="300035"/>
            <a:ext cx="1020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Do Now: Would you live in a </a:t>
            </a:r>
            <a:r>
              <a:rPr lang="en-US" sz="36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Futuro</a:t>
            </a:r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House?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228558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A363-CFA4-9748-B355-88916B8A2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4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Art Vocabulary – Architect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AC5F1-7798-6E49-B90D-B8A2F1A24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833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 person who designs buildings with art and design in mind and also may help in the construction. </a:t>
            </a: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EAFA5-02DB-9A4D-8EFD-FFB3DFD6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91" y="2387596"/>
            <a:ext cx="4114800" cy="379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D0C0F-6148-8D47-9E23-DC007E466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385" y="2522434"/>
            <a:ext cx="5983288" cy="33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06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021C-06D4-654F-A232-A486996B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Please get ready to draw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FC0AF-44A5-254B-97D5-5D01B88F0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69" y="1485905"/>
            <a:ext cx="5334000" cy="49720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Please use your pencil lightly so you can erase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Please follow along.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Each row of windows should have the same number in them so that they can be skip counted.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8D3DE-5AC1-8041-8F62-AECE7159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510" y="1797045"/>
            <a:ext cx="5705227" cy="38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4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4EDD-F6F7-984E-BCA6-ECF61E16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9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Before we go for the day ………..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015EB-34CC-5C45-9318-C41A188FA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1241"/>
            <a:ext cx="10515600" cy="43513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was one thing that you learned today in </a:t>
            </a:r>
            <a:r>
              <a:rPr lang="en-US" dirty="0" err="1">
                <a:solidFill>
                  <a:schemeClr val="bg1"/>
                </a:solidFill>
              </a:rPr>
              <a:t>ArtsLink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What is something that you were interested in today?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B017E-91F6-944C-BBBF-9FAC8CBB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547" y="2182774"/>
            <a:ext cx="7355682" cy="38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5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59D9-9399-F648-A682-C53CA29F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06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Learn More About Architecture!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20D30-3C72-A745-B454-6E820A3D2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42965"/>
            <a:ext cx="11020425" cy="2436939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hlinkClick r:id="rId2"/>
              </a:rPr>
              <a:t>https://franklloydwright.org/VirtualClassroom/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 - learn about famous architect Francis </a:t>
            </a:r>
            <a:r>
              <a:rPr lang="en-US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Lyoyd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Wright with activities and virtual tours </a:t>
            </a: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hlinkClick r:id="rId3"/>
              </a:rPr>
              <a:t>https://www.timeout.com/travel/virtual-landmark-tours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- virtual tours of some of the world’s oldest and most famous architecture </a:t>
            </a: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hlinkClick r:id="rId4"/>
              </a:rPr>
              <a:t>https://travel.earth/13-brilliant-virtual-city-tours-you-can-take-from-home /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take virtual city tours of the worlds most famous cities while enjoying the cityscapes and architecture  </a:t>
            </a: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18642-2B61-4945-9E81-720484494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980" y="3237155"/>
            <a:ext cx="6429375" cy="33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4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194BF-6038-0B4C-9EA6-33096341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Why do you think an architect would design a “Vertical Forest” building? Do you like this building? Why or why not?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D1367-A041-D943-8DD3-E9DA8DF91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225" y="1844665"/>
            <a:ext cx="2938530" cy="47941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A7362C-97BF-574A-AED5-240470BF1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2" y="2526507"/>
            <a:ext cx="4133490" cy="2738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3F4514-2524-B94B-B28C-7211EC27F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0" y="2219326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32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FE40-DE0F-B844-9CF2-5FF369F0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24" y="1274772"/>
            <a:ext cx="7327354" cy="3697288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33302D-6A1F-1840-AE12-EF0855CA3149}"/>
              </a:ext>
            </a:extLst>
          </p:cNvPr>
          <p:cNvSpPr txBox="1"/>
          <p:nvPr/>
        </p:nvSpPr>
        <p:spPr>
          <a:xfrm>
            <a:off x="4886320" y="4986341"/>
            <a:ext cx="248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Arts Link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64EFF-2ED9-B74E-AF4F-98A98B1ACD0D}"/>
              </a:ext>
            </a:extLst>
          </p:cNvPr>
          <p:cNvSpPr txBox="1"/>
          <p:nvPr/>
        </p:nvSpPr>
        <p:spPr>
          <a:xfrm>
            <a:off x="4357693" y="457196"/>
            <a:ext cx="348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Welcome To: </a:t>
            </a:r>
          </a:p>
        </p:txBody>
      </p:sp>
    </p:spTree>
    <p:extLst>
      <p:ext uri="{BB962C8B-B14F-4D97-AF65-F5344CB8AC3E}">
        <p14:creationId xmlns:p14="http://schemas.microsoft.com/office/powerpoint/2010/main" val="2142926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EFC3-6407-244E-9197-F8FD7D8E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2" y="-34929"/>
            <a:ext cx="461962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Meet Ms. Lipin 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90644D-A8C3-E74E-B09E-BA19F474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25" y="1102256"/>
            <a:ext cx="3744500" cy="46706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41037-562E-554C-8A56-F8DCFF69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28" y="1099203"/>
            <a:ext cx="2555572" cy="250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D9F74-3C55-FC49-A9B3-8A960916C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490" y="3846244"/>
            <a:ext cx="3794376" cy="2808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47ACB5-4B4C-AF46-9355-65EAEE05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74" y="1051259"/>
            <a:ext cx="3625443" cy="47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04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2172-9D8F-2947-A9A7-34E03E00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Materials for the Day: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35037-1E00-5345-BDCD-2BB76FA9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738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-Pencil / Eraser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-Work from last week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-Marker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-Crayons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F2B94-2AF0-FA4F-A517-509E86BE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141" y="429812"/>
            <a:ext cx="1496410" cy="3616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2C2908-7021-3149-B85C-9B6D4477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02" y="555625"/>
            <a:ext cx="2661208" cy="2573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0FF48-DCC7-DD4E-9114-ABBC77A47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13" y="3279375"/>
            <a:ext cx="2794615" cy="2794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19CDD-1796-B64A-94C7-BB8D692A9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220" y="3438449"/>
            <a:ext cx="2575617" cy="25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48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430BF-77F0-A44C-BA7A-41D71C49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300" y="293683"/>
            <a:ext cx="7510464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Build your Dream City and Cityscape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4C0A31-9459-B548-99C0-DC9E20EBE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30" y="793750"/>
            <a:ext cx="3516359" cy="494982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A237B-BFC7-B94F-86A5-7D6565084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1" y="1752765"/>
            <a:ext cx="7510463" cy="2760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C382C6-C9DD-114E-8516-A10A92DDAABF}"/>
              </a:ext>
            </a:extLst>
          </p:cNvPr>
          <p:cNvSpPr txBox="1"/>
          <p:nvPr/>
        </p:nvSpPr>
        <p:spPr>
          <a:xfrm>
            <a:off x="4051300" y="4614853"/>
            <a:ext cx="7510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Where is your city ? Is it by the water? Is it on land? Is it floating in the sky?</a:t>
            </a:r>
          </a:p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Put your favorite shops and restaurants in your city or create new ones! </a:t>
            </a:r>
          </a:p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What is in the sky in your city? Birds? Airplanes? Helicopters? Flying superheroes?</a:t>
            </a: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883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81EC-F7F0-7747-B39A-5B9B093E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499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To Do Today: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5F1DB-EF9E-6349-8FC9-4BB3738B6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-Complete your city in pencil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-Skip count your city windows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-Go over your pencil line in marker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-Fill in your drawing with crayon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01948-AB1D-E643-9CD1-703D334B4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055" y="142875"/>
            <a:ext cx="4883945" cy="651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3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56000">
              <a:schemeClr val="accent1">
                <a:lumMod val="45000"/>
                <a:lumOff val="5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FE40-DE0F-B844-9CF2-5FF369F0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24" y="1274772"/>
            <a:ext cx="7327354" cy="3697288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33302D-6A1F-1840-AE12-EF0855CA3149}"/>
              </a:ext>
            </a:extLst>
          </p:cNvPr>
          <p:cNvSpPr txBox="1"/>
          <p:nvPr/>
        </p:nvSpPr>
        <p:spPr>
          <a:xfrm>
            <a:off x="4886320" y="4986341"/>
            <a:ext cx="248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Arts Link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64EFF-2ED9-B74E-AF4F-98A98B1ACD0D}"/>
              </a:ext>
            </a:extLst>
          </p:cNvPr>
          <p:cNvSpPr txBox="1"/>
          <p:nvPr/>
        </p:nvSpPr>
        <p:spPr>
          <a:xfrm>
            <a:off x="4357693" y="457196"/>
            <a:ext cx="348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Welcome To: </a:t>
            </a:r>
          </a:p>
        </p:txBody>
      </p:sp>
    </p:spTree>
    <p:extLst>
      <p:ext uri="{BB962C8B-B14F-4D97-AF65-F5344CB8AC3E}">
        <p14:creationId xmlns:p14="http://schemas.microsoft.com/office/powerpoint/2010/main" val="683350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7DB4-63A0-8A4C-A1FA-91967D9A2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53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Skip Counting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736D0C-FE83-DE4D-92E1-507862CAC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862" y="1715630"/>
            <a:ext cx="5701577" cy="428432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6C53BAF-B370-104A-9005-8775EF475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1415591"/>
            <a:ext cx="3681339" cy="51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13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4EDD-F6F7-984E-BCA6-ECF61E16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9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Before we go for the day ………..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015EB-34CC-5C45-9318-C41A188FA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1241"/>
            <a:ext cx="10515600" cy="43513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was one thing that you learned today in </a:t>
            </a:r>
            <a:r>
              <a:rPr lang="en-US" dirty="0" err="1">
                <a:solidFill>
                  <a:schemeClr val="bg1"/>
                </a:solidFill>
              </a:rPr>
              <a:t>ArtsLink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What is something that you were interested in today?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B017E-91F6-944C-BBBF-9FAC8CBB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547" y="2182774"/>
            <a:ext cx="7355682" cy="38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95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E496-BDE6-E645-A140-688E469F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Do Now: Would you ever stay in a hotel made of ice? Why or why not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96946-0178-714F-8DF0-F497F21D2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639" y="2459435"/>
            <a:ext cx="5324475" cy="35496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EDF76D-D0C0-7246-9658-F6C4A0AF1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925" y="2104232"/>
            <a:ext cx="6530746" cy="4260056"/>
          </a:xfrm>
        </p:spPr>
      </p:pic>
    </p:spTree>
    <p:extLst>
      <p:ext uri="{BB962C8B-B14F-4D97-AF65-F5344CB8AC3E}">
        <p14:creationId xmlns:p14="http://schemas.microsoft.com/office/powerpoint/2010/main" val="2570996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FE40-DE0F-B844-9CF2-5FF369F0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24" y="1274772"/>
            <a:ext cx="7327354" cy="3697288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33302D-6A1F-1840-AE12-EF0855CA3149}"/>
              </a:ext>
            </a:extLst>
          </p:cNvPr>
          <p:cNvSpPr txBox="1"/>
          <p:nvPr/>
        </p:nvSpPr>
        <p:spPr>
          <a:xfrm>
            <a:off x="4886320" y="4986341"/>
            <a:ext cx="248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Arts Link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64EFF-2ED9-B74E-AF4F-98A98B1ACD0D}"/>
              </a:ext>
            </a:extLst>
          </p:cNvPr>
          <p:cNvSpPr txBox="1"/>
          <p:nvPr/>
        </p:nvSpPr>
        <p:spPr>
          <a:xfrm>
            <a:off x="4357693" y="457196"/>
            <a:ext cx="348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Welcome To: </a:t>
            </a:r>
          </a:p>
        </p:txBody>
      </p:sp>
    </p:spTree>
    <p:extLst>
      <p:ext uri="{BB962C8B-B14F-4D97-AF65-F5344CB8AC3E}">
        <p14:creationId xmlns:p14="http://schemas.microsoft.com/office/powerpoint/2010/main" val="3639444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EFC3-6407-244E-9197-F8FD7D8E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2" y="-34929"/>
            <a:ext cx="461962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Meet Ms. Lipin 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90644D-A8C3-E74E-B09E-BA19F474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25" y="1102256"/>
            <a:ext cx="3744500" cy="46706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41037-562E-554C-8A56-F8DCFF69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28" y="1099203"/>
            <a:ext cx="2555572" cy="250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D9F74-3C55-FC49-A9B3-8A960916C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490" y="3846244"/>
            <a:ext cx="3794376" cy="2808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47ACB5-4B4C-AF46-9355-65EAEE05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74" y="1051259"/>
            <a:ext cx="3625443" cy="47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10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2172-9D8F-2947-A9A7-34E03E00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Materials for the Day: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35037-1E00-5345-BDCD-2BB76FA9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738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-Pencil / Eraser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-Work from last week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-Marker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-Crayons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-Lined Notebook paper</a:t>
            </a: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F2B94-2AF0-FA4F-A517-509E86BE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141" y="429812"/>
            <a:ext cx="1496410" cy="3616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2C2908-7021-3149-B85C-9B6D4477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02" y="555625"/>
            <a:ext cx="2661208" cy="2573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0FF48-DCC7-DD4E-9114-ABBC77A47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46" y="3279375"/>
            <a:ext cx="2794615" cy="2794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19CDD-1796-B64A-94C7-BB8D692A9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620" y="4427556"/>
            <a:ext cx="2062931" cy="20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72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81EC-F7F0-7747-B39A-5B9B093E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499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To Do Today: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5F1DB-EF9E-6349-8FC9-4BB3738B6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-Complete your city in pencil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-Skip count your city windows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-Go over your pencil line in marker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-Fill in your drawing with crayon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-Go over how you could use your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Skip counting city for multiplication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01948-AB1D-E643-9CD1-703D334B4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055" y="142875"/>
            <a:ext cx="4883945" cy="651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7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4EDD-F6F7-984E-BCA6-ECF61E16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9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Before we go for the day ………..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015EB-34CC-5C45-9318-C41A188FA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1241"/>
            <a:ext cx="10515600" cy="43513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was one thing that you learned today in </a:t>
            </a:r>
            <a:r>
              <a:rPr lang="en-US" dirty="0" err="1">
                <a:solidFill>
                  <a:schemeClr val="bg1"/>
                </a:solidFill>
              </a:rPr>
              <a:t>ArtsLink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What is something that you were interested in today?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B017E-91F6-944C-BBBF-9FAC8CBB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547" y="2182774"/>
            <a:ext cx="7355682" cy="38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1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EFC3-6407-244E-9197-F8FD7D8E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2" y="-34929"/>
            <a:ext cx="461962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Meet Ms. Lipin 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90644D-A8C3-E74E-B09E-BA19F474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25" y="1102256"/>
            <a:ext cx="3744500" cy="46706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41037-562E-554C-8A56-F8DCFF69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28" y="1099203"/>
            <a:ext cx="2555572" cy="250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D9F74-3C55-FC49-A9B3-8A960916C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490" y="3846244"/>
            <a:ext cx="3794376" cy="2808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47ACB5-4B4C-AF46-9355-65EAEE05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74" y="1051259"/>
            <a:ext cx="3625443" cy="47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00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2172-9D8F-2947-A9A7-34E03E00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Materials for the Day: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35037-1E00-5345-BDCD-2BB76FA9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15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-Pencil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-Paper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-Eraser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F2B94-2AF0-FA4F-A517-509E86BE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28" y="1578173"/>
            <a:ext cx="1928813" cy="4661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2C2908-7021-3149-B85C-9B6D4477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73" y="2012949"/>
            <a:ext cx="3532955" cy="341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03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CD338-4FEE-9A48-94EB-56F4BF77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Cityscapes and Fun Architecture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2FF40-899A-9B4A-92A0-EF1DD3E42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114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https://www.youtube.com/watch?v=LrgbDXtt4UQ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3FDDB-11D4-5C4D-B2B5-0B9F8C332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898" y="1497397"/>
            <a:ext cx="3676651" cy="245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33D461-E14B-7B43-8373-F1F964D4C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746" y="4126685"/>
            <a:ext cx="3823942" cy="2539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D3F92-5C6C-B34B-8C6A-6775AA5EB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76" y="1736710"/>
            <a:ext cx="6078485" cy="40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8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430BF-77F0-A44C-BA7A-41D71C49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300" y="293683"/>
            <a:ext cx="7510464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Build your Dream City and Cityscape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4C0A31-9459-B548-99C0-DC9E20EBE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30" y="793750"/>
            <a:ext cx="3516359" cy="494982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A237B-BFC7-B94F-86A5-7D6565084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1" y="1752765"/>
            <a:ext cx="7510463" cy="2760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C382C6-C9DD-114E-8516-A10A92DDAABF}"/>
              </a:ext>
            </a:extLst>
          </p:cNvPr>
          <p:cNvSpPr txBox="1"/>
          <p:nvPr/>
        </p:nvSpPr>
        <p:spPr>
          <a:xfrm>
            <a:off x="4051300" y="4614853"/>
            <a:ext cx="7510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Where is your city ? Is it by the water? Is it on land? Is it floating in the sky?</a:t>
            </a:r>
          </a:p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Put your favorite shops and restaurants in your city or create new ones! </a:t>
            </a:r>
          </a:p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What is in the sky in your city? Birds? Airplanes? Helicopters? Flying superheroes?</a:t>
            </a: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627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B337-D3EE-2F49-A0EF-0BFB76B8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Art Vocabulary- 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BDE5C-1333-FA4F-B823-40404A200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Horizontal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Vertical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Diagonal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Straight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Curved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Dotted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Broken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Thick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Thin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34CF4-7201-4D43-B3FF-1B16F0EAF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1219199"/>
            <a:ext cx="3833813" cy="4969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FDE69-C1B0-7E4F-A6B4-1F12A7131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111" y="1247771"/>
            <a:ext cx="4694239" cy="49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FD6A0-F210-0946-BFA4-E2C3CABE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921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Art Vocabulary– Shape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657A7-D8BE-B34F-B8C1-1D1EC4148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4107"/>
            <a:ext cx="5405438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2D (two </a:t>
            </a:r>
            <a:r>
              <a:rPr lang="en-US" dirty="0" err="1">
                <a:solidFill>
                  <a:schemeClr val="bg1"/>
                </a:solidFill>
              </a:rPr>
              <a:t>dimentional</a:t>
            </a:r>
            <a:r>
              <a:rPr lang="en-US" dirty="0">
                <a:solidFill>
                  <a:schemeClr val="bg1"/>
                </a:solidFill>
              </a:rPr>
              <a:t>) / flat</a:t>
            </a:r>
          </a:p>
          <a:p>
            <a:r>
              <a:rPr lang="en-US" dirty="0">
                <a:solidFill>
                  <a:schemeClr val="bg1"/>
                </a:solidFill>
              </a:rPr>
              <a:t>Geometric – square, circle, oval, triangle </a:t>
            </a:r>
          </a:p>
          <a:p>
            <a:r>
              <a:rPr lang="en-US" dirty="0">
                <a:solidFill>
                  <a:schemeClr val="bg1"/>
                </a:solidFill>
              </a:rPr>
              <a:t>Organic (all other shapes) Example: Maple Leaf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38D79-A838-5742-A352-FBB946D4F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338" y="1203328"/>
            <a:ext cx="5224462" cy="5224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A72CB-D1FC-B045-81A6-74C3E95F6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875" y="3563931"/>
            <a:ext cx="3199000" cy="28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0A0F-0A0C-4745-9622-8212CF2E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9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Art Vocabulary – Cityscape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A18DF-82CF-2E4D-A482-7CF65BBD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410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An artistic representation of a city or urban area.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F5CA9-4C0F-1C46-A3F2-BFB929E6F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048" y="1843084"/>
            <a:ext cx="4927227" cy="4225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77FFD-6767-DF46-9F52-43E6D4DB1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70" y="2032005"/>
            <a:ext cx="5937028" cy="38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47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</TotalTime>
  <Words>633</Words>
  <Application>Microsoft Office PowerPoint</Application>
  <PresentationFormat>Widescreen</PresentationFormat>
  <Paragraphs>107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Meet Ms. Lipin !</vt:lpstr>
      <vt:lpstr>Materials for the Day: </vt:lpstr>
      <vt:lpstr>Cityscapes and Fun Architecture </vt:lpstr>
      <vt:lpstr>Build your Dream City and Cityscape </vt:lpstr>
      <vt:lpstr>Art Vocabulary- Line </vt:lpstr>
      <vt:lpstr>Art Vocabulary– Shape </vt:lpstr>
      <vt:lpstr>Art Vocabulary – Cityscape </vt:lpstr>
      <vt:lpstr>Art Vocabulary – Architect </vt:lpstr>
      <vt:lpstr>Please get ready to draw !</vt:lpstr>
      <vt:lpstr>Before we go for the day ………..</vt:lpstr>
      <vt:lpstr>Learn More About Architecture!</vt:lpstr>
      <vt:lpstr>Why do you think an architect would design a “Vertical Forest” building? Do you like this building? Why or why not?</vt:lpstr>
      <vt:lpstr>PowerPoint Presentation</vt:lpstr>
      <vt:lpstr>Meet Ms. Lipin !</vt:lpstr>
      <vt:lpstr>Materials for the Day: </vt:lpstr>
      <vt:lpstr>Build your Dream City and Cityscape </vt:lpstr>
      <vt:lpstr>To Do Today:</vt:lpstr>
      <vt:lpstr>Skip Counting </vt:lpstr>
      <vt:lpstr>Before we go for the day ………..</vt:lpstr>
      <vt:lpstr>Do Now: Would you ever stay in a hotel made of ice? Why or why not ?</vt:lpstr>
      <vt:lpstr>PowerPoint Presentation</vt:lpstr>
      <vt:lpstr>Meet Ms. Lipin !</vt:lpstr>
      <vt:lpstr>Materials for the Day: </vt:lpstr>
      <vt:lpstr>To Do Today:</vt:lpstr>
      <vt:lpstr>Before we go for the day ………..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Mary Dupre</cp:lastModifiedBy>
  <cp:revision>44</cp:revision>
  <dcterms:created xsi:type="dcterms:W3CDTF">2020-10-30T15:06:39Z</dcterms:created>
  <dcterms:modified xsi:type="dcterms:W3CDTF">2021-01-22T15:39:41Z</dcterms:modified>
</cp:coreProperties>
</file>