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16"/>
  </p:handoutMasterIdLst>
  <p:sldIdLst>
    <p:sldId id="267" r:id="rId2"/>
    <p:sldId id="261" r:id="rId3"/>
    <p:sldId id="262" r:id="rId4"/>
    <p:sldId id="257" r:id="rId5"/>
    <p:sldId id="258" r:id="rId6"/>
    <p:sldId id="260" r:id="rId7"/>
    <p:sldId id="271" r:id="rId8"/>
    <p:sldId id="256" r:id="rId9"/>
    <p:sldId id="268" r:id="rId10"/>
    <p:sldId id="259" r:id="rId11"/>
    <p:sldId id="269" r:id="rId12"/>
    <p:sldId id="264" r:id="rId13"/>
    <p:sldId id="265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C80"/>
    <a:srgbClr val="F99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71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8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4" d="100"/>
          <a:sy n="124" d="100"/>
        </p:scale>
        <p:origin x="35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4126E-A84F-5548-96D9-F9CB7AB892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266C3-9A7C-EF48-B421-D527A952DF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AEF85-080C-F740-8DCF-ACEBF6FD84DB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5B4653-7B61-8C4D-B393-86CFD63050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4E615-5EAE-D24B-991F-6AAF155D38D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26B6-83F6-164C-8615-D21CFEFF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8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043D-E0A1-B548-A4A3-03558271AA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 i="0" baseline="0">
                <a:solidFill>
                  <a:srgbClr val="F99520"/>
                </a:solidFill>
                <a:latin typeface="Aller" panose="020B0603020203020204" pitchFamily="34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C41B8-D038-864C-91C6-E26243D2ED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2461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72D7-5232-1249-BBCC-4FBBA91F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4B8E-8F46-6249-996D-30C9B1385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232D5-206A-3F48-9D2C-A7D86803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070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4364-0DB1-2B48-B3D2-183D418C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12B1C-9AAC-0149-855E-0D3A411F1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E1AD4-C83D-294D-9604-226D78C7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AC7B6-5992-B243-8B61-98E3283E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D390D-0AD5-E048-9084-F4F8A29A2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007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FC92-DB86-9C46-897B-0E667E257D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453C8A-59A2-6B43-A227-3902FF8A85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31"/>
            <a:ext cx="9144000" cy="1655762"/>
          </a:xfrm>
        </p:spPr>
        <p:txBody>
          <a:bodyPr/>
          <a:lstStyle>
            <a:lvl1pPr marL="0" indent="0" algn="ctr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0665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B50A-E50D-9F4B-AE87-2E06F0FF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425256"/>
            <a:ext cx="10515600" cy="1325563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2BF69-809D-E049-8FDF-EDFDCC1F68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293158">
            <a:off x="3181775" y="3462556"/>
            <a:ext cx="9144000" cy="1655762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255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BC16-5EAB-2248-9637-20838CC0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03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6767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CFEB61C-B56F-8649-891B-BD83C03B4E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4233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404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968A-EF07-F449-AFEB-7FBA4885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9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EC8B-2E9A-834B-AF21-5C7E2159E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2F03B-1B9F-2E47-807B-46D7D13FC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02321C-4323-674E-A043-FEAFE21F7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644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A957B-5E19-E842-B23A-DC2BBA3CD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03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E393B-A2D4-E44E-9337-B35AC495FC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443180"/>
            <a:ext cx="9144000" cy="1655762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rgbClr val="094C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423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B9B5-C545-054B-8080-FA3DC23C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258B-F399-CA41-B2C8-B2064EA5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35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AA4DA-A436-B045-89C6-9BEF8BEC6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68369B4-4870-BE43-86B2-4A31BE09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986ED12-5562-AE4B-8F93-91D23D15F76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91526" y="6267172"/>
            <a:ext cx="1911912" cy="368497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outerShdw blurRad="50800" dist="25400" dir="5400000" algn="ctr" rotWithShape="0">
              <a:srgbClr val="000000">
                <a:alpha val="12000"/>
              </a:srgbClr>
            </a:outerShdw>
          </a:effec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5510666-1E29-D74C-BA94-B3D9CE41D47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8562" y="6271993"/>
            <a:ext cx="1292772" cy="4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6" r:id="rId3"/>
    <p:sldLayoutId id="2147483709" r:id="rId4"/>
    <p:sldLayoutId id="2147483708" r:id="rId5"/>
    <p:sldLayoutId id="2147483710" r:id="rId6"/>
    <p:sldLayoutId id="2147483711" r:id="rId7"/>
    <p:sldLayoutId id="2147483707" r:id="rId8"/>
    <p:sldLayoutId id="2147483698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 cap="all" baseline="0">
          <a:solidFill>
            <a:srgbClr val="F99520"/>
          </a:solidFill>
          <a:latin typeface="Aller" panose="020B0603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94C80"/>
          </a:solidFill>
          <a:latin typeface="Aller Light" panose="020B0403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apestry-art.com/orderin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url=https://learn.reeb.com/knowledge-base/how-to-read-a-tape-measure/&amp;psig=AOvVaw1QQ_Ksz3UkoXVu_5qAbupt&amp;ust=1639430956214000&amp;source=images&amp;cd=vfe&amp;ved=0CAsQjRxqFwoTCMDX0L-a3_QCFQAAAAAdAAAAAB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hyperlink" Target="https://www.youtube.com/watch?v=_R0gKo58hDw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1F44B-3182-43D6-8FBB-B9B175E1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466811" y="1301408"/>
            <a:ext cx="10480505" cy="2484503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The Art and math of </a:t>
            </a:r>
            <a:r>
              <a:rPr lang="en-US" sz="7200"/>
              <a:t>tapestry weaving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21E17-CECA-48E6-A61A-5FA96213C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293158">
            <a:off x="3821756" y="3431568"/>
            <a:ext cx="8077237" cy="1957746"/>
          </a:xfrm>
        </p:spPr>
        <p:txBody>
          <a:bodyPr/>
          <a:lstStyle/>
          <a:p>
            <a:r>
              <a:rPr lang="en-US" dirty="0"/>
              <a:t>The bold and the beautiful</a:t>
            </a:r>
          </a:p>
        </p:txBody>
      </p:sp>
    </p:spTree>
    <p:extLst>
      <p:ext uri="{BB962C8B-B14F-4D97-AF65-F5344CB8AC3E}">
        <p14:creationId xmlns:p14="http://schemas.microsoft.com/office/powerpoint/2010/main" val="103451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605"/>
            <a:ext cx="10515600" cy="40255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Students will create a design on scrap paper first and use this to transfer on to the weaving loom warp strings</a:t>
            </a:r>
          </a:p>
          <a:p>
            <a:r>
              <a:rPr lang="en-US" dirty="0"/>
              <a:t>Students will create a loom and learn to string the warp strings for weaving</a:t>
            </a:r>
          </a:p>
          <a:p>
            <a:r>
              <a:rPr lang="en-US" dirty="0"/>
              <a:t>Students will draw their design on the warp strings with a marker</a:t>
            </a:r>
          </a:p>
          <a:p>
            <a:r>
              <a:rPr lang="en-US" dirty="0"/>
              <a:t>Students will use colored string, yarns, ribbons </a:t>
            </a:r>
            <a:r>
              <a:rPr lang="en-US" dirty="0" err="1"/>
              <a:t>etc</a:t>
            </a:r>
            <a:r>
              <a:rPr lang="en-US" dirty="0"/>
              <a:t> to execute their designs in fibers.  They will create the weft strings with these materials and learn how to use a shed stick to weave with ease</a:t>
            </a:r>
          </a:p>
          <a:p>
            <a:r>
              <a:rPr lang="en-US" dirty="0"/>
              <a:t>Students will think about texture and interest for their weaves.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966" y="153562"/>
            <a:ext cx="3289300" cy="217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 </a:t>
            </a:r>
          </a:p>
          <a:p>
            <a:r>
              <a:rPr lang="en-US" dirty="0"/>
              <a:t>Measurements</a:t>
            </a:r>
          </a:p>
          <a:p>
            <a:r>
              <a:rPr lang="en-US" dirty="0"/>
              <a:t>Length, width, height</a:t>
            </a:r>
          </a:p>
          <a:p>
            <a:r>
              <a:rPr lang="en-US" dirty="0"/>
              <a:t>Half inch, quarter inch, eighth inch</a:t>
            </a:r>
          </a:p>
          <a:p>
            <a:r>
              <a:rPr lang="en-US" dirty="0"/>
              <a:t>Art</a:t>
            </a:r>
          </a:p>
          <a:p>
            <a:r>
              <a:rPr lang="en-US" dirty="0"/>
              <a:t>Warp</a:t>
            </a:r>
          </a:p>
          <a:p>
            <a:r>
              <a:rPr lang="en-US" dirty="0"/>
              <a:t>Weft</a:t>
            </a:r>
          </a:p>
          <a:p>
            <a:r>
              <a:rPr lang="en-US" dirty="0"/>
              <a:t>Shuttle</a:t>
            </a:r>
          </a:p>
        </p:txBody>
      </p:sp>
    </p:spTree>
    <p:extLst>
      <p:ext uri="{BB962C8B-B14F-4D97-AF65-F5344CB8AC3E}">
        <p14:creationId xmlns:p14="http://schemas.microsoft.com/office/powerpoint/2010/main" val="1863059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EF04-CC1C-584A-AC86-8B6FE759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E3AB-FF76-424E-97D4-BF53F76DD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Math Vocabulary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Inches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Measure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Art vocabulary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Warp weft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Tapestry needle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12" y="635620"/>
            <a:ext cx="5298688" cy="1989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037" y="2902424"/>
            <a:ext cx="3496837" cy="32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2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992458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61" y="959004"/>
            <a:ext cx="12091639" cy="5898995"/>
          </a:xfrm>
        </p:spPr>
        <p:txBody>
          <a:bodyPr>
            <a:norm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www.google.com</a:t>
            </a:r>
            <a:r>
              <a:rPr lang="en-US" sz="1800" dirty="0"/>
              <a:t>/</a:t>
            </a:r>
            <a:r>
              <a:rPr lang="en-US" sz="1800" dirty="0" err="1"/>
              <a:t>imgres?imgurl</a:t>
            </a:r>
            <a:r>
              <a:rPr lang="en-US" sz="1800" dirty="0"/>
              <a:t>=https%3A%2F%2Fbrownsheep.com%2Fwp-content%2Fuploads%2F2020%2F01%2Fwildfoote.jpg&amp;imgrefurl=https%3A%2F%2Fbrownsheep.com%2Fproduct%2Fwildfoote-sock-yarn%2F&amp;tbnid=axMZ8OmvAtiYlM&amp;vet=12ahUKEwj54Yut3a7zAhVunnIEHUk1AskQMygBegUIARD0Ag..i&amp;docid=DhmxBPxRdZM33M&amp;w=800&amp;h=533&amp;q=</a:t>
            </a:r>
            <a:r>
              <a:rPr lang="en-US" sz="1800" dirty="0" err="1"/>
              <a:t>yarn&amp;client</a:t>
            </a:r>
            <a:r>
              <a:rPr lang="en-US" sz="1800" dirty="0"/>
              <a:t>=</a:t>
            </a:r>
            <a:r>
              <a:rPr lang="en-US" sz="1800" dirty="0" err="1"/>
              <a:t>safari&amp;ved</a:t>
            </a:r>
            <a:r>
              <a:rPr lang="en-US" sz="1800" dirty="0"/>
              <a:t>=2ahUKEwj54Yut3a7zAhVunnIEHUk1AskQMygBegUIARD0Ag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www.google.com</a:t>
            </a:r>
            <a:r>
              <a:rPr lang="en-US" sz="1800" dirty="0"/>
              <a:t>/</a:t>
            </a:r>
            <a:r>
              <a:rPr lang="en-US" sz="1800" dirty="0" err="1"/>
              <a:t>imgres?imgurl</a:t>
            </a:r>
            <a:r>
              <a:rPr lang="en-US" sz="1800" dirty="0"/>
              <a:t>=https%3A%2F%2Fi.ytimg.com%2Fvi%2FSei1PgkeI3o%2Fmaxresdefault.jpg&amp;imgrefurl=https%3A%2F%2Fwww.youtube.com%2Fwatch%3Fv%3DSei1PgkeI3o&amp;tbnid=6prYSOjwo1l4eM&amp;vet=12ahUKEwinztqa3q7zAhU3qnIEHfjjB1sQMygOegUIARD9Ag..i&amp;docid=qFOHVQu52vf_SM&amp;w=1280&amp;h=720&amp;q=tapesrty%20ingweav&amp;client=</a:t>
            </a:r>
            <a:r>
              <a:rPr lang="en-US" sz="1800" dirty="0" err="1"/>
              <a:t>safari&amp;ved</a:t>
            </a:r>
            <a:r>
              <a:rPr lang="en-US" sz="1800" dirty="0"/>
              <a:t>=2ahUKEwinztqa3q7zAhU3qnIEHfjjB1sQMygOegUIARD9Ag</a:t>
            </a:r>
          </a:p>
          <a:p>
            <a:r>
              <a:rPr lang="en-US" sz="1800" dirty="0">
                <a:hlinkClick r:id="rId2"/>
              </a:rPr>
              <a:t>https://tapestry-art.com/ordering/</a:t>
            </a:r>
            <a:endParaRPr lang="en-US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www.google.com</a:t>
            </a:r>
            <a:r>
              <a:rPr lang="en-US" sz="1800" dirty="0"/>
              <a:t>/</a:t>
            </a:r>
            <a:r>
              <a:rPr lang="en-US" sz="1800" dirty="0" err="1"/>
              <a:t>imgres?imgurl</a:t>
            </a:r>
            <a:r>
              <a:rPr lang="en-US" sz="1800" dirty="0"/>
              <a:t>=https%3A%2F%2Fwww.woolmark.com%2Fglobalassets%2F_06-new-woolmark%2F_2-fashion%2Finteriors%2Fdreamweaving%2Ftapestry%2Fgal-9-1.jpg&amp;imgrefurl=https%3A%2F%2Fwww.woolmark.com%2Ffashion%2Fdiy%2Fdreamweaving%2Fhow-to-weave-tapestry%2F&amp;tbnid=7eVUQCvCldoGvM&amp;vet=12ahUKEwiql_iB4K7zAhWJqnIEHQ2KADQQMygKegUIARDwAg..i&amp;docid=B2w2Wi7-7n_wtM&amp;w=900&amp;h=600&amp;q=tapestry%20weaving&amp;hl=</a:t>
            </a:r>
            <a:r>
              <a:rPr lang="en-US" sz="1800" dirty="0" err="1"/>
              <a:t>en&amp;client</a:t>
            </a:r>
            <a:r>
              <a:rPr lang="en-US" sz="1800" dirty="0"/>
              <a:t>=</a:t>
            </a:r>
            <a:r>
              <a:rPr lang="en-US" sz="1800" dirty="0" err="1"/>
              <a:t>safari&amp;ved</a:t>
            </a:r>
            <a:r>
              <a:rPr lang="en-US" sz="1800" dirty="0"/>
              <a:t>=2ahUKEwiql_iB4K7zAhWJqnIEHQ2KADQQMygKegUIARDwAg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5289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7784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92459"/>
            <a:ext cx="9144000" cy="521877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https://www.google.com/url?sa=i&amp;url=https%3A%2F%2Flearn.reeb.com%2Fknowledge-base%2Fhow-to-read-a-tape-measure%2F&amp;psig=AOvVaw1QQ_Ksz3UkoXVu_5qAbupt&amp;ust=1639430956214000&amp;source=images&amp;cd=vfe&amp;ved=0CAsQjRxqFwoTCMDX0L-a3_QCFQAAAAAdAAAAABAD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www.google.com</a:t>
            </a:r>
            <a:r>
              <a:rPr lang="en-US" dirty="0"/>
              <a:t>/</a:t>
            </a:r>
            <a:r>
              <a:rPr lang="en-US" dirty="0" err="1"/>
              <a:t>imgres?imgurl</a:t>
            </a:r>
            <a:r>
              <a:rPr lang="en-US" dirty="0"/>
              <a:t>=https%3A%2F%2Fupload.wikimedia.org%2Fwikipedia%2Fcommons%2F5%2F5e%2FWarp_and_weft_2.jpg&amp;imgrefurl=https%3A%2F%2Fen.wikipedia.org%2Fwiki%2FWarp_and_weft&amp;tbnid=d0F8izYB-7rHcM&amp;vet=12ahUKEwjx4LfYmt_0AhXHsHIEHZRRCHkQMygAegUIARDJAQ..i&amp;docid=</a:t>
            </a:r>
            <a:r>
              <a:rPr lang="en-US" dirty="0" err="1"/>
              <a:t>ViqmdcZhkDynAM&amp;w</a:t>
            </a:r>
            <a:r>
              <a:rPr lang="en-US" dirty="0"/>
              <a:t>=377&amp;h=418&amp;itg=1&amp;q=warp%20weft&amp;client=</a:t>
            </a:r>
            <a:r>
              <a:rPr lang="en-US" dirty="0" err="1"/>
              <a:t>safari&amp;ved</a:t>
            </a:r>
            <a:r>
              <a:rPr lang="en-US" dirty="0"/>
              <a:t>=2ahUKEwjx4LfYmt_0AhXHsHIEHZRRCHkQMygAegUIARDJAQ</a:t>
            </a:r>
          </a:p>
          <a:p>
            <a:r>
              <a:rPr lang="en-US" dirty="0"/>
              <a:t>https://</a:t>
            </a:r>
            <a:r>
              <a:rPr lang="en-US" dirty="0" err="1"/>
              <a:t>africanah.org</a:t>
            </a:r>
            <a:r>
              <a:rPr lang="en-US" dirty="0"/>
              <a:t>/</a:t>
            </a:r>
            <a:r>
              <a:rPr lang="en-US" dirty="0" err="1"/>
              <a:t>william</a:t>
            </a:r>
            <a:r>
              <a:rPr lang="en-US" dirty="0"/>
              <a:t>-</a:t>
            </a:r>
            <a:r>
              <a:rPr lang="en-US" dirty="0" err="1"/>
              <a:t>kentridge</a:t>
            </a:r>
            <a:r>
              <a:rPr lang="en-US" dirty="0"/>
              <a:t>-tapestries/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 this lesson</a:t>
            </a:r>
          </a:p>
        </p:txBody>
      </p:sp>
    </p:spTree>
    <p:extLst>
      <p:ext uri="{BB962C8B-B14F-4D97-AF65-F5344CB8AC3E}">
        <p14:creationId xmlns:p14="http://schemas.microsoft.com/office/powerpoint/2010/main" val="946184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learn the natural connection between math and the visual art of tapestry weaving while creating their own woven tapestry designs!</a:t>
            </a:r>
          </a:p>
          <a:p>
            <a:r>
              <a:rPr lang="en-US" dirty="0"/>
              <a:t>Students will learn about balance, counting, symmetry, color, storytelling and abstraction.</a:t>
            </a:r>
          </a:p>
          <a:p>
            <a:r>
              <a:rPr lang="en-US" dirty="0"/>
              <a:t>Students will gain proficiency with measuring tools such as a ruler.</a:t>
            </a:r>
          </a:p>
        </p:txBody>
      </p:sp>
    </p:spTree>
    <p:extLst>
      <p:ext uri="{BB962C8B-B14F-4D97-AF65-F5344CB8AC3E}">
        <p14:creationId xmlns:p14="http://schemas.microsoft.com/office/powerpoint/2010/main" val="149153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2931-15A7-324A-A588-BB254253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89105">
            <a:off x="2648626" y="228577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/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9129F-63CA-3640-BDF5-06E9A494F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this 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1" y="142512"/>
            <a:ext cx="5140338" cy="34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E06D39-B01D-9E48-8453-4D4714D4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87D7E-5FCC-694A-A064-ABA69DD99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Loom</a:t>
            </a:r>
          </a:p>
          <a:p>
            <a:r>
              <a:rPr lang="en-US" dirty="0"/>
              <a:t>Scissors</a:t>
            </a:r>
          </a:p>
          <a:p>
            <a:r>
              <a:rPr lang="en-US" dirty="0"/>
              <a:t>String, yarns, ribbons</a:t>
            </a:r>
          </a:p>
          <a:p>
            <a:r>
              <a:rPr lang="en-US" dirty="0"/>
              <a:t>Scrap paper</a:t>
            </a:r>
          </a:p>
          <a:p>
            <a:r>
              <a:rPr lang="en-US" dirty="0"/>
              <a:t>Tape</a:t>
            </a:r>
          </a:p>
          <a:p>
            <a:r>
              <a:rPr lang="en-US" dirty="0"/>
              <a:t>Marker</a:t>
            </a:r>
          </a:p>
          <a:p>
            <a:r>
              <a:rPr lang="en-US" dirty="0"/>
              <a:t>Tapestry needle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63" y="1825625"/>
            <a:ext cx="381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0128-EE58-CC43-A3A8-86A4C2C5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8059"/>
            <a:ext cx="10515600" cy="1014761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Pass or play!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51AFD-AB9A-2A4B-94DA-9C3066E42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858" y="936702"/>
            <a:ext cx="9140283" cy="1037063"/>
          </a:xfrm>
        </p:spPr>
        <p:txBody>
          <a:bodyPr/>
          <a:lstStyle/>
          <a:p>
            <a:r>
              <a:rPr lang="en-US" dirty="0"/>
              <a:t>What do you </a:t>
            </a:r>
            <a:r>
              <a:rPr lang="en-US"/>
              <a:t>know about tapestry weaving?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2" y="1951463"/>
            <a:ext cx="925551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1084"/>
            <a:ext cx="10515600" cy="2107580"/>
          </a:xfrm>
        </p:spPr>
        <p:txBody>
          <a:bodyPr/>
          <a:lstStyle/>
          <a:p>
            <a:r>
              <a:rPr lang="en-US" dirty="0"/>
              <a:t>Tapestry weaving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51464"/>
            <a:ext cx="9144000" cy="110397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https://www.youtube.com/watch?v=_R0gKo58hDw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98595"/>
            <a:ext cx="4112941" cy="3445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8205" y="3612995"/>
            <a:ext cx="38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 </a:t>
            </a:r>
            <a:r>
              <a:rPr lang="en-US" dirty="0" err="1"/>
              <a:t>Kentridge</a:t>
            </a:r>
            <a:r>
              <a:rPr lang="en-US" dirty="0"/>
              <a:t> Tapestry, 2005</a:t>
            </a:r>
          </a:p>
        </p:txBody>
      </p:sp>
    </p:spTree>
    <p:extLst>
      <p:ext uri="{BB962C8B-B14F-4D97-AF65-F5344CB8AC3E}">
        <p14:creationId xmlns:p14="http://schemas.microsoft.com/office/powerpoint/2010/main" val="1346577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050F3-D95D-3C4F-9E24-FC2B10F4A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814039"/>
          </a:xfrm>
        </p:spPr>
        <p:txBody>
          <a:bodyPr>
            <a:normAutofit/>
          </a:bodyPr>
          <a:lstStyle/>
          <a:p>
            <a:r>
              <a:rPr lang="en-US" sz="4400" dirty="0"/>
              <a:t>Brief history of tapestry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894583-BDF8-9049-A684-0F063042E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537" y="2943922"/>
            <a:ext cx="11574965" cy="323385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000" dirty="0"/>
              <a:t>Tapestry is a form of weaving with various fibers that are meant to hang on the wall</a:t>
            </a:r>
          </a:p>
          <a:p>
            <a:endParaRPr lang="en-US" sz="2000" dirty="0"/>
          </a:p>
          <a:p>
            <a:r>
              <a:rPr lang="en-US" sz="2000" dirty="0"/>
              <a:t>Tapestry weaving was found in Ancient Egypt as early as 1380 BC</a:t>
            </a:r>
          </a:p>
          <a:p>
            <a:endParaRPr lang="en-US" sz="2000" dirty="0"/>
          </a:p>
          <a:p>
            <a:r>
              <a:rPr lang="en-US" sz="2000" dirty="0"/>
              <a:t>This form of weaving allows the artist to interlace the colors in their own small individual patterns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704" y="911302"/>
            <a:ext cx="4106591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0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17" y="1538869"/>
            <a:ext cx="9567746" cy="5051502"/>
          </a:xfrm>
        </p:spPr>
      </p:pic>
    </p:spTree>
    <p:extLst>
      <p:ext uri="{BB962C8B-B14F-4D97-AF65-F5344CB8AC3E}">
        <p14:creationId xmlns:p14="http://schemas.microsoft.com/office/powerpoint/2010/main" val="137648605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tslinkTemplate" id="{72FDC4DF-A588-E44F-8478-FED49315AC0A}" vid="{7DB7FE65-3826-AE40-8732-BD005EB35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53</TotalTime>
  <Words>763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Aller</vt:lpstr>
      <vt:lpstr>Aller Light</vt:lpstr>
      <vt:lpstr>Arial</vt:lpstr>
      <vt:lpstr>Calibri</vt:lpstr>
      <vt:lpstr>Gill Sans MT</vt:lpstr>
      <vt:lpstr>Theme2</vt:lpstr>
      <vt:lpstr>The Art and math of tapestry weaving</vt:lpstr>
      <vt:lpstr>objectives</vt:lpstr>
      <vt:lpstr>objectives</vt:lpstr>
      <vt:lpstr>materials</vt:lpstr>
      <vt:lpstr>materials</vt:lpstr>
      <vt:lpstr>Pass or play!</vt:lpstr>
      <vt:lpstr>Tapestry weaving</vt:lpstr>
      <vt:lpstr>Brief history of tapestry</vt:lpstr>
      <vt:lpstr>Instructions</vt:lpstr>
      <vt:lpstr>instructions</vt:lpstr>
      <vt:lpstr>Vocabulary </vt:lpstr>
      <vt:lpstr>vocabulary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</dc:title>
  <dc:creator>Posture 2</dc:creator>
  <cp:lastModifiedBy>Mary Dupre</cp:lastModifiedBy>
  <cp:revision>14</cp:revision>
  <dcterms:created xsi:type="dcterms:W3CDTF">2021-09-01T16:05:59Z</dcterms:created>
  <dcterms:modified xsi:type="dcterms:W3CDTF">2022-03-08T19:02:08Z</dcterms:modified>
</cp:coreProperties>
</file>