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67" r:id="rId2"/>
    <p:sldId id="261" r:id="rId3"/>
    <p:sldId id="262" r:id="rId4"/>
    <p:sldId id="257" r:id="rId5"/>
    <p:sldId id="258" r:id="rId6"/>
    <p:sldId id="268" r:id="rId7"/>
    <p:sldId id="260" r:id="rId8"/>
    <p:sldId id="263" r:id="rId9"/>
    <p:sldId id="256" r:id="rId10"/>
    <p:sldId id="259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C80"/>
    <a:srgbClr val="F99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71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8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355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D4126E-A84F-5548-96D9-F9CB7AB892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266C3-9A7C-EF48-B421-D527A952DF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AEF85-080C-F740-8DCF-ACEBF6FD84DB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B4653-7B61-8C4D-B393-86CFD63050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4E615-5EAE-D24B-991F-6AAF155D38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726B6-83F6-164C-8615-D21CFEFF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81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1253B-FDFC-1444-BD47-C85AFEAA1C2A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3482B-D95D-6342-910B-8B92E29D9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8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1043D-E0A1-B548-A4A3-03558271AA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 b="1" i="0" baseline="0">
                <a:solidFill>
                  <a:srgbClr val="F99520"/>
                </a:solidFill>
                <a:latin typeface="Aller" panose="020B0603020203020204" pitchFamily="34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C41B8-D038-864C-91C6-E26243D2ED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000" cap="all" baseline="0">
                <a:solidFill>
                  <a:srgbClr val="094C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2461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72D7-5232-1249-BBCC-4FBBA91FB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14B8E-8F46-6249-996D-30C9B1385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232D5-206A-3F48-9D2C-A7D868032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070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74364-0DB1-2B48-B3D2-183D418C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12B1C-9AAC-0149-855E-0D3A411F1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E1AD4-C83D-294D-9604-226D78C7D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DAC7B6-5992-B243-8B61-98E3283EB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9D390D-0AD5-E048-9084-F4F8A29A2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007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DFC92-DB86-9C46-897B-0E667E257D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2453C8A-59A2-6B43-A227-3902FF8A85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35431"/>
            <a:ext cx="9144000" cy="1655762"/>
          </a:xfrm>
        </p:spPr>
        <p:txBody>
          <a:bodyPr/>
          <a:lstStyle>
            <a:lvl1pPr marL="0" indent="0" algn="ctr">
              <a:buNone/>
              <a:defRPr sz="3000" cap="all" baseline="0">
                <a:solidFill>
                  <a:srgbClr val="094C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0665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B50A-E50D-9F4B-AE87-2E06F0FF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89105">
            <a:off x="2648626" y="2425256"/>
            <a:ext cx="10515600" cy="1325563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2BF69-809D-E049-8FDF-EDFDCC1F68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20293158">
            <a:off x="3181775" y="3462556"/>
            <a:ext cx="9144000" cy="1655762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rgbClr val="094C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5255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8BC16-5EAB-2248-9637-20838CC04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0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EC8B-2E9A-834B-AF21-5C7E2159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6767"/>
            <a:ext cx="10515600" cy="132556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CFEB61C-B56F-8649-891B-BD83C03B4E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42330"/>
            <a:ext cx="9144000" cy="1655762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rgbClr val="094C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4047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EC8B-2E9A-834B-AF21-5C7E2159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0968A-EF07-F449-AFEB-7FBA4885E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9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EC8B-2E9A-834B-AF21-5C7E2159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2F03B-1B9F-2E47-807B-46D7D13FC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02321C-4323-674E-A043-FEAFE21F7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64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A957B-5E19-E842-B23A-DC2BBA3C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039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E393B-A2D4-E44E-9337-B35AC495FC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43180"/>
            <a:ext cx="9144000" cy="1655762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rgbClr val="094C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4423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0B9B5-C545-054B-8080-FA3DC23C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3258B-F399-CA41-B2C8-B2064EA56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35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AA4DA-A436-B045-89C6-9BEF8BEC6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C68369B4-4870-BE43-86B2-4A31BE099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986ED12-5562-AE4B-8F93-91D23D15F76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91526" y="6267172"/>
            <a:ext cx="1911912" cy="368497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  <a:outerShdw blurRad="50800" dist="25400" dir="5400000" algn="ctr" rotWithShape="0">
              <a:srgbClr val="000000">
                <a:alpha val="12000"/>
              </a:srgbClr>
            </a:outerShdw>
          </a:effec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5510666-1E29-D74C-BA94-B3D9CE41D47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88562" y="6271993"/>
            <a:ext cx="1292772" cy="4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9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2" r:id="rId2"/>
    <p:sldLayoutId id="2147483706" r:id="rId3"/>
    <p:sldLayoutId id="2147483709" r:id="rId4"/>
    <p:sldLayoutId id="2147483708" r:id="rId5"/>
    <p:sldLayoutId id="2147483710" r:id="rId6"/>
    <p:sldLayoutId id="2147483711" r:id="rId7"/>
    <p:sldLayoutId id="2147483707" r:id="rId8"/>
    <p:sldLayoutId id="2147483698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 cap="all" baseline="0">
          <a:solidFill>
            <a:srgbClr val="F99520"/>
          </a:solidFill>
          <a:latin typeface="Aller" panose="020B06030202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94C80"/>
          </a:solidFill>
          <a:latin typeface="Aller Light" panose="020B04030202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94C80"/>
          </a:solidFill>
          <a:latin typeface="Aller Light" panose="020B04030202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94C80"/>
          </a:solidFill>
          <a:latin typeface="Aller Light" panose="020B04030202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94C80"/>
          </a:solidFill>
          <a:latin typeface="Aller Light" panose="020B04030202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94C80"/>
          </a:solidFill>
          <a:latin typeface="Aller Light" panose="020B04030202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i&amp;url=https://www.thisiscolossal.com/2019/08/sculptures-by-genesis-belanger/&amp;psig=AOvVaw0yk0dnqMbT_92BEZMUOQjI&amp;ust=1633437244336000&amp;source=images&amp;cd=vfe&amp;ved=0CAsQjRxqFwoTCMCe24jisPMCFQAAAAAdAAAAABAJ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dN9Gqah280https://www.youtube.com/watch?v=IdN9Gqah280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1F44B-3182-43D6-8FBB-B9B175E13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89105">
            <a:off x="2560875" y="1788770"/>
            <a:ext cx="10480505" cy="1978986"/>
          </a:xfrm>
        </p:spPr>
        <p:txBody>
          <a:bodyPr>
            <a:normAutofit/>
          </a:bodyPr>
          <a:lstStyle/>
          <a:p>
            <a:r>
              <a:rPr lang="en-US" sz="7200" dirty="0"/>
              <a:t>Shoe Sculptures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21E17-CECA-48E6-A61A-5FA96213C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0293158">
            <a:off x="3398755" y="3512951"/>
            <a:ext cx="8324191" cy="961330"/>
          </a:xfrm>
        </p:spPr>
        <p:txBody>
          <a:bodyPr/>
          <a:lstStyle/>
          <a:p>
            <a:r>
              <a:rPr lang="en-US" dirty="0"/>
              <a:t>From Another world!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49" y="580498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13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EF04-CC1C-584A-AC86-8B6FE7592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8E3AB-FF76-424E-97D4-BF53F76DD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will draw at least 5 thumbnail sketches of their shoes also describing the kind of world these shoes would exist within</a:t>
            </a:r>
          </a:p>
          <a:p>
            <a:r>
              <a:rPr lang="en-US" dirty="0"/>
              <a:t>Students will narrow down to their best design and execute this design in air dry clay to ½ the size of real shoes. (Using about the size of a golf ball of clay for each shoe not including embellishments)</a:t>
            </a:r>
          </a:p>
          <a:p>
            <a:r>
              <a:rPr lang="en-US" dirty="0"/>
              <a:t>Students will add color with paints after the sculptures have dried</a:t>
            </a:r>
          </a:p>
          <a:p>
            <a:r>
              <a:rPr lang="en-US" dirty="0"/>
              <a:t>I will be doing a demonstration of this technique prior to them using the clay</a:t>
            </a:r>
          </a:p>
        </p:txBody>
      </p:sp>
    </p:spTree>
    <p:extLst>
      <p:ext uri="{BB962C8B-B14F-4D97-AF65-F5344CB8AC3E}">
        <p14:creationId xmlns:p14="http://schemas.microsoft.com/office/powerpoint/2010/main" val="2292630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0128-EE58-CC43-A3A8-86A4C2C55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38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/>
              <a:t>references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51AFD-AB9A-2A4B-94DA-9C3066E42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94397"/>
            <a:ext cx="9144000" cy="1655762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https://</a:t>
            </a:r>
            <a:r>
              <a:rPr lang="en-US" sz="4400" dirty="0" err="1"/>
              <a:t>www.google.com</a:t>
            </a:r>
            <a:r>
              <a:rPr lang="en-US" sz="4400" dirty="0"/>
              <a:t>/</a:t>
            </a:r>
            <a:r>
              <a:rPr lang="en-US" sz="4400" dirty="0" err="1"/>
              <a:t>imgres?imgurl</a:t>
            </a:r>
            <a:r>
              <a:rPr lang="en-US" sz="4400" dirty="0"/>
              <a:t>=https%3A%2F%2Fm.media-amazon.com%2Fimages%2FI%2F71eMPI7%2B83L._AC_SL1500_.jpg&amp;imgrefurl=https%3A%2F%2Fwww.amazon.com%2FHollys-Laguna-Ceramics-Crafted-Sculpture%2Fdp%2FB00XISA80I&amp;tbnid=TLsEcL1qVQihqM&amp;vet=12ahUKEwi6kvuG4rDzAhVTqnIEHek1DeoQMygBegUIARC8Ag..i&amp;docid=UPIntX7x5Vvt7M&amp;w=1500&amp;h=1493&amp;q=painted%20clay%20shoe%20sculptures&amp;client=</a:t>
            </a:r>
            <a:r>
              <a:rPr lang="en-US" sz="4400" dirty="0" err="1"/>
              <a:t>safari&amp;ved</a:t>
            </a:r>
            <a:r>
              <a:rPr lang="en-US" sz="4400" dirty="0"/>
              <a:t>=2ahUKEwi6kvuG4rDzAhVTqnIEHek1DeoQMygBegUIARC8Ag</a:t>
            </a:r>
          </a:p>
          <a:p>
            <a:r>
              <a:rPr lang="en-US" sz="4400" dirty="0"/>
              <a:t>https://</a:t>
            </a:r>
            <a:r>
              <a:rPr lang="en-US" sz="4400" dirty="0" err="1"/>
              <a:t>www.google.com</a:t>
            </a:r>
            <a:r>
              <a:rPr lang="en-US" sz="4400" dirty="0"/>
              <a:t>/</a:t>
            </a:r>
            <a:r>
              <a:rPr lang="en-US" sz="4400" dirty="0" err="1"/>
              <a:t>imgres?imgurl</a:t>
            </a:r>
            <a:r>
              <a:rPr lang="en-US" sz="4400" dirty="0"/>
              <a:t>=https%3A%2F%2Fs22459.pcdn.co%2Fwp-content%2Fuploads%2F2010%2F12%2FPaintingTilesimage.jpg&amp;imgrefurl=https%3A%2F%2Fwww.createmixedmedia.com%2Fmake%2Fmocaics%2Fpainting-polymer-clay-tiles&amp;tbnid=RdFvf98LNzvDnM&amp;vet=10CFcQMyi9AWoXChMI0IS4u-Kw8wIVAAAAAB0AAAAAEAY..i&amp;docid=l42MmF8rR0ECfM&amp;w=521&amp;h=399&amp;q=clay%20and%20paint&amp;client=</a:t>
            </a:r>
            <a:r>
              <a:rPr lang="en-US" sz="4400" dirty="0" err="1"/>
              <a:t>safari&amp;ved</a:t>
            </a:r>
            <a:r>
              <a:rPr lang="en-US" sz="4400" dirty="0"/>
              <a:t>=0CFcQMyi9AWoXChMI0IS4u-Kw8wIVAAAAAB0AAAAAEAY</a:t>
            </a:r>
          </a:p>
          <a:p>
            <a:r>
              <a:rPr lang="en-US" sz="4400" dirty="0"/>
              <a:t>https://</a:t>
            </a:r>
            <a:r>
              <a:rPr lang="en-US" sz="4400" dirty="0" err="1"/>
              <a:t>www.google.com</a:t>
            </a:r>
            <a:r>
              <a:rPr lang="en-US" sz="4400" dirty="0"/>
              <a:t>/</a:t>
            </a:r>
            <a:r>
              <a:rPr lang="en-US" sz="4400" dirty="0" err="1"/>
              <a:t>imgres?imgurl</a:t>
            </a:r>
            <a:r>
              <a:rPr lang="en-US" sz="4400" dirty="0"/>
              <a:t>=https%3A%2F%2Flookaside.fbsbx.com%2Flookaside%2Fcrawler%2Fmedia%2F%3Fmedia_id%3D2858373934379685&amp;imgrefurl=https%3A%2F%2Fwww.facebook.com%2FCostaMagarakisArt%2F&amp;tbnid=tJuodk8RFYZHeM&amp;vet=10COMBEDMoywFqFwoTCMCe24jisPMCFQAAAAAdAAAAABAF..i&amp;docid=Y3gVsRQPKsdJAM&amp;w=1440&amp;h=1680&amp;q=painted%20clay%20shoe%20sculptures&amp;client=</a:t>
            </a:r>
            <a:r>
              <a:rPr lang="en-US" sz="4400" dirty="0" err="1"/>
              <a:t>safari&amp;ved</a:t>
            </a:r>
            <a:r>
              <a:rPr lang="en-US" sz="4400" dirty="0"/>
              <a:t>=0COMBEDMoywFqFwoTCMCe24jisPMCFQAAAAAdAAAAABAF</a:t>
            </a:r>
          </a:p>
          <a:p>
            <a:r>
              <a:rPr lang="en-US" sz="4400" dirty="0"/>
              <a:t>https://</a:t>
            </a:r>
            <a:r>
              <a:rPr lang="en-US" sz="4400" dirty="0" err="1"/>
              <a:t>www.google.com</a:t>
            </a:r>
            <a:r>
              <a:rPr lang="en-US" sz="4400" dirty="0"/>
              <a:t>/</a:t>
            </a:r>
            <a:r>
              <a:rPr lang="en-US" sz="4400" dirty="0" err="1"/>
              <a:t>imgres?imgurl</a:t>
            </a:r>
            <a:r>
              <a:rPr lang="en-US" sz="4400" dirty="0"/>
              <a:t>=https%3A%2F%2Fartjewelryforum.org%2Fsites%2Fdefault%2Ffiles%2F1.16_AINT_MLAMBERT_Schick_4b_600x800px.jpg&amp;imgrefurl=https%3A%2F%2Fartjewelryforum.org%2Ftaxonomy%2Fterm%2F207%2Fall%3Fpage%3D0%252C0%252C0%252C0%252C0%252C22&amp;tbnid=b9s7ZTKDoGXHWM&amp;vet=10CC0QMyjiAWoXChMIwJ7biOKw8wIVAAAAAB0AAAAAEAY..i&amp;docid=GMR5V6VUoH1luM&amp;w=800&amp;h=600&amp;q=painted%20clay%20shoe%20sculptures&amp;client=</a:t>
            </a:r>
            <a:r>
              <a:rPr lang="en-US" sz="4400" dirty="0" err="1"/>
              <a:t>safari&amp;ved</a:t>
            </a:r>
            <a:r>
              <a:rPr lang="en-US" sz="4400" dirty="0"/>
              <a:t>=0CC0QMyjiAWoXChMIwJ7biOKw8wIVAAAAAB0AAAAAEAY</a:t>
            </a:r>
          </a:p>
          <a:p>
            <a:r>
              <a:rPr lang="en-US" sz="4400" dirty="0">
                <a:hlinkClick r:id="rId2"/>
              </a:rPr>
              <a:t>https://www.google.com/url?sa=i&amp;url=https%3A%2F%2Fwww.thisiscolossal.com%2F2019%2F08%2Fsculptures-by-genesis-belanger%2F&amp;psig=AOvVaw0yk0dnqMbT_92BEZMUOQjI&amp;ust=1633437244336000&amp;source=images&amp;cd=vfe&amp;ved=0CAsQjRxqFwoTCMCe24jisPMCFQAAAAAdAAAAABAJ</a:t>
            </a:r>
            <a:endParaRPr lang="en-US" sz="4400" dirty="0"/>
          </a:p>
          <a:p>
            <a:r>
              <a:rPr lang="en-US" sz="4400" dirty="0"/>
              <a:t>https://</a:t>
            </a:r>
            <a:r>
              <a:rPr lang="en-US" sz="4400" dirty="0" err="1"/>
              <a:t>www.google.com</a:t>
            </a:r>
            <a:r>
              <a:rPr lang="en-US" sz="4400" dirty="0"/>
              <a:t>/</a:t>
            </a:r>
            <a:r>
              <a:rPr lang="en-US" sz="4400" dirty="0" err="1"/>
              <a:t>imgres?imgurl</a:t>
            </a:r>
            <a:r>
              <a:rPr lang="en-US" sz="4400" dirty="0"/>
              <a:t>=https%3A%2F%2Fcdn.inchcalculator.com%2Fwp-content%2Fuploads%2F2020%2F11%2Fvolume-formulas.png&amp;imgrefurl=https%3A%2F%2Fwww.inchcalculator.com%2Fvolume-calculator%2F&amp;tbnid=1fkW3p1pI7l89M&amp;vet=12ahUKEwi04_2i5rDzAhXSrnIEHfAvBiUQMygHegUIARDaAQ..i&amp;docid=1PrQ0WnteYQVQM&amp;w=1200&amp;h=562&amp;q=</a:t>
            </a:r>
            <a:r>
              <a:rPr lang="en-US" sz="4400" dirty="0" err="1"/>
              <a:t>volume&amp;client</a:t>
            </a:r>
            <a:r>
              <a:rPr lang="en-US" sz="4400" dirty="0"/>
              <a:t>=</a:t>
            </a:r>
            <a:r>
              <a:rPr lang="en-US" sz="4400" dirty="0" err="1"/>
              <a:t>safari&amp;ved</a:t>
            </a:r>
            <a:r>
              <a:rPr lang="en-US" sz="4400" dirty="0"/>
              <a:t>=2ahUKEwi04_2i5rDzAhXSrnIEHfAvBiUQMygHegUIARDaAQ</a:t>
            </a:r>
          </a:p>
        </p:txBody>
      </p:sp>
    </p:spTree>
    <p:extLst>
      <p:ext uri="{BB962C8B-B14F-4D97-AF65-F5344CB8AC3E}">
        <p14:creationId xmlns:p14="http://schemas.microsoft.com/office/powerpoint/2010/main" val="203528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E2931-15A7-324A-A588-BB254253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89105">
            <a:off x="2648626" y="2285771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/>
              <a:t>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69129F-63CA-3640-BDF5-06E9A494FD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of this lesson</a:t>
            </a:r>
          </a:p>
        </p:txBody>
      </p:sp>
    </p:spTree>
    <p:extLst>
      <p:ext uri="{BB962C8B-B14F-4D97-AF65-F5344CB8AC3E}">
        <p14:creationId xmlns:p14="http://schemas.microsoft.com/office/powerpoint/2010/main" val="94618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E06D39-B01D-9E48-8453-4D4714D4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287D7E-5FCC-694A-A064-ABA69DD99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will engage creativity and design a pair of sculptural shoes that would only exist in another world.</a:t>
            </a:r>
          </a:p>
          <a:p>
            <a:r>
              <a:rPr lang="en-US" dirty="0"/>
              <a:t>Students will learn math operations, length, width and volume in this lesson.</a:t>
            </a:r>
          </a:p>
          <a:p>
            <a:r>
              <a:rPr lang="en-US" dirty="0"/>
              <a:t>Students will have an opportunity to paint and present their sculptures in an online gallery we create.</a:t>
            </a:r>
          </a:p>
        </p:txBody>
      </p:sp>
    </p:spTree>
    <p:extLst>
      <p:ext uri="{BB962C8B-B14F-4D97-AF65-F5344CB8AC3E}">
        <p14:creationId xmlns:p14="http://schemas.microsoft.com/office/powerpoint/2010/main" val="14915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E2931-15A7-324A-A588-BB254253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89105">
            <a:off x="2648626" y="2285771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/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69129F-63CA-3640-BDF5-06E9A494FD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this lesson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4" y="216792"/>
            <a:ext cx="4217949" cy="321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5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E06D39-B01D-9E48-8453-4D4714D4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287D7E-5FCC-694A-A064-ABA69DD99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Scrap paper</a:t>
            </a:r>
          </a:p>
          <a:p>
            <a:r>
              <a:rPr lang="en-US" dirty="0"/>
              <a:t>Pencil</a:t>
            </a:r>
          </a:p>
          <a:p>
            <a:r>
              <a:rPr lang="en-US" dirty="0"/>
              <a:t>Clay</a:t>
            </a:r>
          </a:p>
          <a:p>
            <a:r>
              <a:rPr lang="en-US" dirty="0"/>
              <a:t>Paint</a:t>
            </a:r>
          </a:p>
          <a:p>
            <a:r>
              <a:rPr lang="en-US" dirty="0"/>
              <a:t>brushes</a:t>
            </a:r>
          </a:p>
        </p:txBody>
      </p:sp>
    </p:spTree>
    <p:extLst>
      <p:ext uri="{BB962C8B-B14F-4D97-AF65-F5344CB8AC3E}">
        <p14:creationId xmlns:p14="http://schemas.microsoft.com/office/powerpoint/2010/main" val="263300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Fabulous other </a:t>
            </a:r>
            <a:r>
              <a:rPr lang="en-US" dirty="0" err="1"/>
              <a:t>worldy</a:t>
            </a:r>
            <a:r>
              <a:rPr lang="en-US" dirty="0"/>
              <a:t> shoes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www.youtube.com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=IdN9Gqah280https://www.youtube.com/watch?v=IdN9Gqah280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3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0128-EE58-CC43-A3A8-86A4C2C55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556162"/>
          </a:xfrm>
        </p:spPr>
        <p:txBody>
          <a:bodyPr>
            <a:normAutofit/>
          </a:bodyPr>
          <a:lstStyle/>
          <a:p>
            <a:r>
              <a:rPr lang="en-US" sz="7200" dirty="0"/>
              <a:t>Pass or play!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51AFD-AB9A-2A4B-94DA-9C3066E42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337" y="1315844"/>
            <a:ext cx="9144000" cy="1556162"/>
          </a:xfrm>
        </p:spPr>
        <p:txBody>
          <a:bodyPr>
            <a:normAutofit fontScale="32500" lnSpcReduction="20000"/>
          </a:bodyPr>
          <a:lstStyle/>
          <a:p>
            <a:r>
              <a:rPr lang="en-US" sz="5800" dirty="0"/>
              <a:t>What do you know about shoes?</a:t>
            </a:r>
          </a:p>
          <a:p>
            <a:endParaRPr lang="en-US" sz="5800" dirty="0"/>
          </a:p>
          <a:p>
            <a:endParaRPr lang="en-US" sz="5800" dirty="0"/>
          </a:p>
          <a:p>
            <a:r>
              <a:rPr lang="en-US" sz="5800" dirty="0"/>
              <a:t>What kind of world or environment will you be interested in creating shoes for?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015" y="3061577"/>
            <a:ext cx="5999356" cy="344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8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050F3-D95D-3C4F-9E24-FC2B10F4A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663"/>
            <a:ext cx="9144000" cy="1182030"/>
          </a:xfrm>
        </p:spPr>
        <p:txBody>
          <a:bodyPr>
            <a:normAutofit/>
          </a:bodyPr>
          <a:lstStyle/>
          <a:p>
            <a:r>
              <a:rPr lang="en-US" sz="7200" dirty="0"/>
              <a:t>vocabulary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94583-BDF8-9049-A684-0F063042E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93902"/>
            <a:ext cx="9144000" cy="4728118"/>
          </a:xfrm>
        </p:spPr>
        <p:txBody>
          <a:bodyPr/>
          <a:lstStyle/>
          <a:p>
            <a:r>
              <a:rPr lang="en-US" dirty="0"/>
              <a:t>Math:</a:t>
            </a:r>
          </a:p>
          <a:p>
            <a:r>
              <a:rPr lang="en-US" dirty="0"/>
              <a:t>Volume</a:t>
            </a:r>
          </a:p>
          <a:p>
            <a:r>
              <a:rPr lang="en-US" dirty="0"/>
              <a:t>Length</a:t>
            </a:r>
          </a:p>
          <a:p>
            <a:r>
              <a:rPr lang="en-US" dirty="0"/>
              <a:t>Width</a:t>
            </a:r>
          </a:p>
          <a:p>
            <a:endParaRPr lang="en-US" dirty="0"/>
          </a:p>
          <a:p>
            <a:r>
              <a:rPr lang="en-US" dirty="0"/>
              <a:t>ART:</a:t>
            </a:r>
          </a:p>
          <a:p>
            <a:r>
              <a:rPr lang="en-US" dirty="0"/>
              <a:t>Sculpture in the round</a:t>
            </a:r>
          </a:p>
          <a:p>
            <a:r>
              <a:rPr lang="en-US" dirty="0"/>
              <a:t>undercut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12" y="1393902"/>
            <a:ext cx="4584390" cy="2433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208" y="1393902"/>
            <a:ext cx="3263900" cy="285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38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050F3-D95D-3C4F-9E24-FC2B10F4A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04332"/>
          </a:xfrm>
        </p:spPr>
        <p:txBody>
          <a:bodyPr>
            <a:normAutofit/>
          </a:bodyPr>
          <a:lstStyle/>
          <a:p>
            <a:r>
              <a:rPr lang="en-US" sz="7200" dirty="0"/>
              <a:t>instructions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94583-BDF8-9049-A684-0F063042E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0468" y="1204332"/>
            <a:ext cx="4155688" cy="1025912"/>
          </a:xfrm>
        </p:spPr>
        <p:txBody>
          <a:bodyPr/>
          <a:lstStyle/>
          <a:p>
            <a:r>
              <a:rPr lang="en-US" dirty="0"/>
              <a:t>Shoes from another world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17" y="1204332"/>
            <a:ext cx="4517483" cy="5277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68" y="2408664"/>
            <a:ext cx="4626827" cy="366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0448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47BCEA"/>
      </a:hlink>
      <a:folHlink>
        <a:srgbClr val="0A7CD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tslinkTemplate" id="{72FDC4DF-A588-E44F-8478-FED49315AC0A}" vid="{7DB7FE65-3826-AE40-8732-BD005EB35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187</TotalTime>
  <Words>757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Aller</vt:lpstr>
      <vt:lpstr>Aller Light</vt:lpstr>
      <vt:lpstr>Arial</vt:lpstr>
      <vt:lpstr>Calibri</vt:lpstr>
      <vt:lpstr>Theme2</vt:lpstr>
      <vt:lpstr>Shoe Sculptures</vt:lpstr>
      <vt:lpstr>objectives</vt:lpstr>
      <vt:lpstr>objectives</vt:lpstr>
      <vt:lpstr>materials</vt:lpstr>
      <vt:lpstr>materials</vt:lpstr>
      <vt:lpstr>Fabulous other worldy shoes</vt:lpstr>
      <vt:lpstr>Pass or play!</vt:lpstr>
      <vt:lpstr>vocabulary</vt:lpstr>
      <vt:lpstr>instructions</vt:lpstr>
      <vt:lpstr>instructions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</dc:title>
  <dc:creator>Posture 2</dc:creator>
  <cp:lastModifiedBy>Mary Dupre</cp:lastModifiedBy>
  <cp:revision>9</cp:revision>
  <dcterms:created xsi:type="dcterms:W3CDTF">2021-09-01T16:05:59Z</dcterms:created>
  <dcterms:modified xsi:type="dcterms:W3CDTF">2022-03-08T19:00:25Z</dcterms:modified>
</cp:coreProperties>
</file>