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artsy.net/artwork/andy-warhol-complete-set-of-6-dollar-signs-1981" TargetMode="External"/><Relationship Id="rId3" Type="http://schemas.openxmlformats.org/officeDocument/2006/relationships/hyperlink" Target="http://moma.org/collection/works/61240" TargetMode="External"/><Relationship Id="rId4" Type="http://schemas.openxmlformats.org/officeDocument/2006/relationships/hyperlink" Target="https://www.moma.org/collection/works/79809" TargetMode="External"/><Relationship Id="rId5" Type="http://schemas.openxmlformats.org/officeDocument/2006/relationships/hyperlink" Target="https://www.tate.org.uk/art/artists/andy-warhol-2121/what-was-andy-warhol-thinking" TargetMode="External"/><Relationship Id="rId6" Type="http://schemas.openxmlformats.org/officeDocument/2006/relationships/hyperlink" Target="https://smarthistory.org/warhol-marilyn-diptych/" TargetMode="External"/><Relationship Id="rId7" Type="http://schemas.openxmlformats.org/officeDocument/2006/relationships/hyperlink" Target="https://www.theartist.me/art-inspiration/famous-andy-warhol-paintings/" TargetMode="External"/><Relationship Id="rId8" Type="http://schemas.openxmlformats.org/officeDocument/2006/relationships/hyperlink" Target="https://impact-nw.com/the-basics-of-screen-printing/" TargetMode="External"/><Relationship Id="rId9" Type="http://schemas.openxmlformats.org/officeDocument/2006/relationships/hyperlink" Target="https://www.artsy.net/artwork/andy-warhol-flowers-fs-ii-dot-69-5" TargetMode="External"/><Relationship Id="rId10" Type="http://schemas.openxmlformats.org/officeDocument/2006/relationships/hyperlink" Target="https://www.youtube.com/watch?v=DhEyoDCTSDQ&amp;t=84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Pop Art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3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ownload.jpeg" descr="downloa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01" y="976481"/>
            <a:ext cx="7420932" cy="6194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44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47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 marL="185165" indent="-185165" defTabSz="740663">
              <a:lnSpc>
                <a:spcPct val="100000"/>
              </a:lnSpc>
              <a:spcBef>
                <a:spcPts val="800"/>
              </a:spcBef>
              <a:defRPr sz="1944"/>
            </a:pPr>
            <a:r>
              <a:t>Complementary Colors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  <a:r>
              <a:t>Colors across from each other on the color wheel. They add contrast to our work! (red &amp; green, orange &amp; blue, yellow &amp; purple)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</a:p>
          <a:p>
            <a:pPr marL="185165" indent="-185165" defTabSz="740663">
              <a:lnSpc>
                <a:spcPct val="100000"/>
              </a:lnSpc>
              <a:spcBef>
                <a:spcPts val="800"/>
              </a:spcBef>
              <a:defRPr sz="1944"/>
            </a:pPr>
            <a:r>
              <a:t>Contrast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  <a:r>
              <a:t>arrangement of opposite elements (light and dark, rough and smooth, large and small)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</a:p>
          <a:p>
            <a:pPr marL="185165" indent="-185165" defTabSz="740663">
              <a:lnSpc>
                <a:spcPct val="100000"/>
              </a:lnSpc>
              <a:spcBef>
                <a:spcPts val="800"/>
              </a:spcBef>
              <a:defRPr sz="1944"/>
            </a:pPr>
            <a:r>
              <a:t>Repetition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  <a:r>
              <a:t>the use of the same visual effect a number of times in the same composition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</a:p>
          <a:p>
            <a:pPr marL="185165" indent="-185165" defTabSz="740663">
              <a:lnSpc>
                <a:spcPct val="100000"/>
              </a:lnSpc>
              <a:spcBef>
                <a:spcPts val="800"/>
              </a:spcBef>
              <a:defRPr sz="1944"/>
            </a:pPr>
            <a:r>
              <a:t>Value</a:t>
            </a:r>
          </a:p>
          <a:p>
            <a:pPr lvl="2" marL="0" indent="370331" defTabSz="740663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01"/>
            </a:pPr>
            <a:r>
              <a:t>how light or dark a color can be. Using light and dark colors adds contrast vs using all light colors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0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Continue your project from last class. Repeat all of the steps for each piece of paper (at least 4 total)</a:t>
            </a:r>
          </a:p>
          <a:p>
            <a:pPr>
              <a:lnSpc>
                <a:spcPct val="100000"/>
              </a:lnSpc>
              <a:defRPr sz="2000"/>
            </a:pPr>
            <a:r>
              <a:t>Begin with one outline of the main stencil (in any color), </a:t>
            </a:r>
          </a:p>
          <a:p>
            <a:pPr>
              <a:lnSpc>
                <a:spcPct val="100000"/>
              </a:lnSpc>
              <a:defRPr sz="2000"/>
            </a:pPr>
            <a:r>
              <a:t>Offset and fill in the same stencil (in another color different from the last one)</a:t>
            </a:r>
          </a:p>
          <a:p>
            <a:pPr>
              <a:lnSpc>
                <a:spcPct val="100000"/>
              </a:lnSpc>
              <a:defRPr sz="2000"/>
            </a:pPr>
            <a:r>
              <a:t>Fill in the shadow stencil (in the same color as last step or a different color)</a:t>
            </a:r>
          </a:p>
          <a:p>
            <a:pPr>
              <a:lnSpc>
                <a:spcPct val="100000"/>
              </a:lnSpc>
              <a:defRPr sz="2000"/>
            </a:pPr>
            <a:r>
              <a:t>Create ridges (depending on the coin) by drawing lines over the shadow stencil (to help keep the lines within the boarders of the shadow shape).</a:t>
            </a:r>
          </a:p>
          <a:p>
            <a:pPr>
              <a:lnSpc>
                <a:spcPct val="100000"/>
              </a:lnSpc>
              <a:defRPr sz="2000"/>
            </a:pPr>
            <a:r>
              <a:t>Repeat to fill all four squares! Switch the colors and use a variety like Warhol! Make sure you have bold contrasting colors!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xfrm>
            <a:off x="838200" y="2483144"/>
            <a:ext cx="10515600" cy="2250724"/>
          </a:xfrm>
          <a:prstGeom prst="rect">
            <a:avLst/>
          </a:prstGeom>
        </p:spPr>
        <p:txBody>
          <a:bodyPr/>
          <a:lstStyle>
            <a:lvl1pPr defTabSz="630936">
              <a:defRPr sz="4968"/>
            </a:lvl1pPr>
          </a:lstStyle>
          <a:p>
            <a:pPr/>
            <a:r>
              <a:t>Count your repeated coins! How Much money is your art project worth?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5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0594" indent="-180594" defTabSz="722376">
              <a:spcBef>
                <a:spcPts val="700"/>
              </a:spcBef>
              <a:defRPr sz="2212"/>
            </a:pPr>
            <a:r>
              <a:t>Images: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https://www.artsy.net/artwork/andy-warhol-complete-set-of-6-dollar-signs-1981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moma.org/collection/works/61240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https://www.moma.org/collection/works/79809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5" invalidUrl="" action="" tgtFrame="" tooltip="" history="1" highlightClick="0" endSnd="0"/>
              </a:rPr>
              <a:t>https://www.tate.org.uk/art/artists/andy-warhol-2121/what-was-andy-warhol-thinking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6" invalidUrl="" action="" tgtFrame="" tooltip="" history="1" highlightClick="0" endSnd="0"/>
              </a:rPr>
              <a:t>https://smarthistory.org/warhol-marilyn-diptych/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7" invalidUrl="" action="" tgtFrame="" tooltip="" history="1" highlightClick="0" endSnd="0"/>
              </a:rPr>
              <a:t>https://www.theartist.me/art-inspiration/famous-andy-warhol-paintings/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8" invalidUrl="" action="" tgtFrame="" tooltip="" history="1" highlightClick="0" endSnd="0"/>
              </a:rPr>
              <a:t>https://impact-nw.com/the-basics-of-screen-printing/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9" invalidUrl="" action="" tgtFrame="" tooltip="" history="1" highlightClick="0" endSnd="0"/>
              </a:rPr>
              <a:t>https://www.artsy.net/artwork/andy-warhol-flowers-fs-ii-dot-69-5</a:t>
            </a:r>
          </a:p>
          <a:p>
            <a:pPr lvl="1" marL="541781" indent="-180594" defTabSz="722376">
              <a:spcBef>
                <a:spcPts val="700"/>
              </a:spcBef>
              <a:defRPr sz="2212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10" invalidUrl="" action="" tgtFrame="" tooltip="" history="1" highlightClick="0" endSnd="0"/>
              </a:rPr>
              <a:t>https://www.youtube.com/watch?v=DhEyoDCTSDQ&amp;t=84s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Finish our Pop Art Stencil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Colored Paper</a:t>
            </a:r>
          </a:p>
          <a:p>
            <a:pPr/>
            <a:r>
              <a:t>Stencils from last class</a:t>
            </a:r>
          </a:p>
          <a:p>
            <a:pPr/>
            <a:r>
              <a:t>Pastels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225072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olor_star-en_(tertiary_names).svg.png" descr="Color_star-en_(tertiary_names)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-1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ndy-warhol-marilyn.jpeg" descr="andy-warhol-marily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312" y="343580"/>
            <a:ext cx="8629376" cy="575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ndy-warhol-mao.jpeg" descr="andy-warhol-ma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291" y="206129"/>
            <a:ext cx="8053418" cy="6040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