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ill Sans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ED7"/>
          </a:solidFill>
        </a:fill>
      </a:tcStyle>
    </a:wholeTbl>
    <a:band2H>
      <a:tcTxStyle b="def" i="def"/>
      <a:tcStyle>
        <a:tcBdr/>
        <a:fill>
          <a:solidFill>
            <a:srgbClr val="E6E8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F4FB"/>
          </a:solidFill>
        </a:fill>
      </a:tcStyle>
    </a:wholeTbl>
    <a:band2H>
      <a:tcTxStyle b="def" i="def"/>
      <a:tcStyle>
        <a:tcBdr/>
        <a:fill>
          <a:solidFill>
            <a:srgbClr val="EEFAF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6" name="Shape 11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Gill Sans MT"/>
      </a:defRPr>
    </a:lvl1pPr>
    <a:lvl2pPr indent="228600" latinLnBrk="0">
      <a:defRPr sz="1200">
        <a:latin typeface="+mj-lt"/>
        <a:ea typeface="+mj-ea"/>
        <a:cs typeface="+mj-cs"/>
        <a:sym typeface="Gill Sans MT"/>
      </a:defRPr>
    </a:lvl2pPr>
    <a:lvl3pPr indent="457200" latinLnBrk="0">
      <a:defRPr sz="1200">
        <a:latin typeface="+mj-lt"/>
        <a:ea typeface="+mj-ea"/>
        <a:cs typeface="+mj-cs"/>
        <a:sym typeface="Gill Sans MT"/>
      </a:defRPr>
    </a:lvl3pPr>
    <a:lvl4pPr indent="685800" latinLnBrk="0">
      <a:defRPr sz="1200">
        <a:latin typeface="+mj-lt"/>
        <a:ea typeface="+mj-ea"/>
        <a:cs typeface="+mj-cs"/>
        <a:sym typeface="Gill Sans MT"/>
      </a:defRPr>
    </a:lvl4pPr>
    <a:lvl5pPr indent="914400" latinLnBrk="0">
      <a:defRPr sz="1200">
        <a:latin typeface="+mj-lt"/>
        <a:ea typeface="+mj-ea"/>
        <a:cs typeface="+mj-cs"/>
        <a:sym typeface="Gill Sans MT"/>
      </a:defRPr>
    </a:lvl5pPr>
    <a:lvl6pPr indent="1143000" latinLnBrk="0">
      <a:defRPr sz="1200">
        <a:latin typeface="+mj-lt"/>
        <a:ea typeface="+mj-ea"/>
        <a:cs typeface="+mj-cs"/>
        <a:sym typeface="Gill Sans MT"/>
      </a:defRPr>
    </a:lvl6pPr>
    <a:lvl7pPr indent="1371600" latinLnBrk="0">
      <a:defRPr sz="1200">
        <a:latin typeface="+mj-lt"/>
        <a:ea typeface="+mj-ea"/>
        <a:cs typeface="+mj-cs"/>
        <a:sym typeface="Gill Sans MT"/>
      </a:defRPr>
    </a:lvl7pPr>
    <a:lvl8pPr indent="1600200" latinLnBrk="0">
      <a:defRPr sz="1200">
        <a:latin typeface="+mj-lt"/>
        <a:ea typeface="+mj-ea"/>
        <a:cs typeface="+mj-cs"/>
        <a:sym typeface="Gill Sans MT"/>
      </a:defRPr>
    </a:lvl8pPr>
    <a:lvl9pPr indent="1828800" latinLnBrk="0">
      <a:defRPr sz="1200">
        <a:latin typeface="+mj-lt"/>
        <a:ea typeface="+mj-ea"/>
        <a:cs typeface="+mj-cs"/>
        <a:sym typeface="Gill Sans MT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"/>
          <p:cNvSpPr txBox="1"/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14" name="Body Level One…"/>
          <p:cNvSpPr txBox="1"/>
          <p:nvPr>
            <p:ph type="body" sz="quarter" idx="1" hasCustomPrompt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6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10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07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cap="all" sz="3000"/>
            </a:lvl1pPr>
            <a:lvl2pPr marL="0" indent="457200" algn="ctr">
              <a:buSzTx/>
              <a:buFontTx/>
              <a:buNone/>
              <a:defRPr cap="all" sz="3000"/>
            </a:lvl2pPr>
            <a:lvl3pPr marL="0" indent="914400" algn="ctr">
              <a:buSzTx/>
              <a:buFontTx/>
              <a:buNone/>
              <a:defRPr cap="all" sz="3000"/>
            </a:lvl3pPr>
            <a:lvl4pPr marL="0" indent="1371600" algn="ctr">
              <a:buSzTx/>
              <a:buFontTx/>
              <a:buNone/>
              <a:defRPr cap="all" sz="3000"/>
            </a:lvl4pPr>
            <a:lvl5pPr marL="0" indent="1828800" algn="ctr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 rot="20289106">
            <a:off x="2648625" y="2425256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 hasCustomPrompt="1"/>
          </p:nvPr>
        </p:nvSpPr>
        <p:spPr>
          <a:xfrm rot="20293158">
            <a:off x="3181774" y="3462556"/>
            <a:ext cx="9144001" cy="165576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cap="all" sz="3000"/>
            </a:lvl1pPr>
            <a:lvl2pPr marL="0" indent="457200">
              <a:buSzTx/>
              <a:buFontTx/>
              <a:buNone/>
              <a:defRPr cap="all" sz="3000"/>
            </a:lvl2pPr>
            <a:lvl3pPr marL="0" indent="914400">
              <a:buSzTx/>
              <a:buFontTx/>
              <a:buNone/>
              <a:defRPr cap="all" sz="3000"/>
            </a:lvl3pPr>
            <a:lvl4pPr marL="0" indent="1371600">
              <a:buSzTx/>
              <a:buFontTx/>
              <a:buNone/>
              <a:defRPr cap="all" sz="3000"/>
            </a:lvl4pPr>
            <a:lvl5pPr marL="0" indent="1828800">
              <a:buSzTx/>
              <a:buFontTx/>
              <a:buNone/>
              <a:defRPr cap="all" sz="30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838200" y="2316766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 hasCustomPrompt="1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_Custom Layout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25" y="6308626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67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Custom Layou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xfrm>
            <a:off x="838200" y="1930399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quarter" idx="1" hasCustomPrompt="1"/>
          </p:nvPr>
        </p:nvSpPr>
        <p:spPr>
          <a:xfrm>
            <a:off x="1524000" y="3443180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F99520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91525" y="6267172"/>
            <a:ext cx="1911913" cy="3684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12000"/>
              </a:srgbClr>
            </a:outerShdw>
          </a:effectLst>
        </p:spPr>
      </p:pic>
      <p:pic>
        <p:nvPicPr>
          <p:cNvPr id="3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62" y="6271993"/>
            <a:ext cx="1292772" cy="44176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/>
          <p:nvPr>
            <p:ph type="title"/>
          </p:nvPr>
        </p:nvSpPr>
        <p:spPr>
          <a:xfrm>
            <a:off x="838200" y="2103436"/>
            <a:ext cx="10515600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0" strike="noStrike" sz="4800" u="none">
          <a:solidFill>
            <a:srgbClr val="FFFFFF"/>
          </a:solidFill>
          <a:uFillTx/>
          <a:latin typeface="Aller"/>
          <a:ea typeface="Aller"/>
          <a:cs typeface="Aller"/>
          <a:sym typeface="All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94C80"/>
          </a:solidFill>
          <a:uFillTx/>
          <a:latin typeface="Aller Light"/>
          <a:ea typeface="Aller Light"/>
          <a:cs typeface="Aller Light"/>
          <a:sym typeface="Aller Ligh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 M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www.moma.org/calendar/events/6988" TargetMode="External"/><Relationship Id="rId3" Type="http://schemas.openxmlformats.org/officeDocument/2006/relationships/hyperlink" Target="https://calder.org/" TargetMode="External"/><Relationship Id="rId4" Type="http://schemas.openxmlformats.org/officeDocument/2006/relationships/hyperlink" Target="https://www.youtube.com/watch?v=j3OqfduWdhc&amp;t=6s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>
            <p:ph type="title"/>
          </p:nvPr>
        </p:nvSpPr>
        <p:spPr>
          <a:xfrm rot="20289106">
            <a:off x="1454981" y="1971076"/>
            <a:ext cx="11117974" cy="1978987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Paper Sculptures</a:t>
            </a:r>
          </a:p>
        </p:txBody>
      </p:sp>
      <p:sp>
        <p:nvSpPr>
          <p:cNvPr id="119" name="Subtitle 2"/>
          <p:cNvSpPr txBox="1"/>
          <p:nvPr>
            <p:ph type="body" sz="quarter" idx="1"/>
          </p:nvPr>
        </p:nvSpPr>
        <p:spPr>
          <a:xfrm rot="20293158">
            <a:off x="2015781" y="3976975"/>
            <a:ext cx="8324192" cy="961331"/>
          </a:xfrm>
          <a:prstGeom prst="rect">
            <a:avLst/>
          </a:prstGeom>
        </p:spPr>
        <p:txBody>
          <a:bodyPr/>
          <a:lstStyle/>
          <a:p>
            <a:pPr/>
            <a:r>
              <a:t>Part 3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untitled-1939-1575x2048.jpeg" descr="untitled-1939-1575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58951" y="0"/>
            <a:ext cx="5274098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antograph-1931-scaled-e1604348672997-1127x2048.jpeg" descr="Pantograph-1931-scaled-e1604348672997-1127x204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09045" y="0"/>
            <a:ext cx="377391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G_9630.jpeg" descr="IMG_963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6278060">
            <a:off x="3217892" y="-2109659"/>
            <a:ext cx="5984390" cy="106389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vocabulary</a:t>
            </a:r>
          </a:p>
        </p:txBody>
      </p:sp>
      <p:sp>
        <p:nvSpPr>
          <p:cNvPr id="155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</a:t>
            </a:r>
          </a:p>
        </p:txBody>
      </p:sp>
      <p:sp>
        <p:nvSpPr>
          <p:cNvPr id="158" name="Content Placeholder 2"/>
          <p:cNvSpPr txBox="1"/>
          <p:nvPr>
            <p:ph type="body" idx="1"/>
          </p:nvPr>
        </p:nvSpPr>
        <p:spPr>
          <a:xfrm>
            <a:off x="977900" y="1660342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400"/>
            </a:pPr>
            <a:r>
              <a:t>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Geometric Shape</a:t>
            </a:r>
          </a:p>
          <a:p>
            <a:pPr lvl="1" marL="685800" indent="-228600">
              <a:lnSpc>
                <a:spcPct val="100000"/>
              </a:lnSpc>
              <a:defRPr sz="2400"/>
            </a:pPr>
            <a:r>
              <a:t>Organic Shape </a:t>
            </a:r>
          </a:p>
          <a:p>
            <a:pPr>
              <a:lnSpc>
                <a:spcPct val="100000"/>
              </a:lnSpc>
              <a:defRPr sz="2400"/>
            </a:pPr>
            <a:r>
              <a:t>2D Shape</a:t>
            </a:r>
          </a:p>
          <a:p>
            <a:pPr>
              <a:lnSpc>
                <a:spcPct val="100000"/>
              </a:lnSpc>
              <a:defRPr sz="2400"/>
            </a:pPr>
            <a:r>
              <a:t>3D Shape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instructions</a:t>
            </a:r>
          </a:p>
        </p:txBody>
      </p:sp>
      <p:sp>
        <p:nvSpPr>
          <p:cNvPr id="161" name="Subtitle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instructions</a:t>
            </a:r>
          </a:p>
        </p:txBody>
      </p:sp>
      <p:sp>
        <p:nvSpPr>
          <p:cNvPr id="164" name="Content Placeholder 2"/>
          <p:cNvSpPr txBox="1"/>
          <p:nvPr>
            <p:ph type="body" idx="1"/>
          </p:nvPr>
        </p:nvSpPr>
        <p:spPr>
          <a:xfrm>
            <a:off x="838200" y="1803261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defRPr sz="2000"/>
            </a:pPr>
            <a:r>
              <a:t>First, we will learn different ways of joining those shapes to our paper or other shapes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Feet 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Cross joining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Bridge</a:t>
            </a:r>
          </a:p>
          <a:p>
            <a:pPr>
              <a:lnSpc>
                <a:spcPct val="100000"/>
              </a:lnSpc>
              <a:defRPr sz="2000"/>
            </a:pPr>
            <a:r>
              <a:t>Last, we will learn different ways of decorating our shapes and adding texture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Pleats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Fringe</a:t>
            </a:r>
          </a:p>
          <a:p>
            <a:pPr lvl="1" marL="685800" indent="-228600">
              <a:lnSpc>
                <a:spcPct val="100000"/>
              </a:lnSpc>
              <a:defRPr sz="2000"/>
            </a:pPr>
            <a:r>
              <a:t>Spirals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references</a:t>
            </a:r>
          </a:p>
        </p:txBody>
      </p:sp>
      <p:sp>
        <p:nvSpPr>
          <p:cNvPr id="167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2" invalidUrl="" action="" tgtFrame="" tooltip="" history="1" highlightClick="0" endSnd="0"/>
              </a:rPr>
              <a:t>https://www.moma.org/calendar/events/6988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3" invalidUrl="" action="" tgtFrame="" tooltip="" history="1" highlightClick="0" endSnd="0"/>
              </a:rPr>
              <a:t>https://calder.org/</a:t>
            </a:r>
          </a:p>
          <a:p>
            <a:pPr/>
            <a:r>
              <a:rPr u="sng">
                <a:solidFill>
                  <a:srgbClr val="47BCEA"/>
                </a:solidFill>
                <a:uFill>
                  <a:solidFill>
                    <a:srgbClr val="47BCEA"/>
                  </a:solidFill>
                </a:uFill>
                <a:hlinkClick r:id="rId4" invalidUrl="" action="" tgtFrame="" tooltip="" history="1" highlightClick="0" endSnd="0"/>
              </a:rPr>
              <a:t>https://www.youtube.com/watch?v=j3OqfduWdhc&amp;t=6s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objectives</a:t>
            </a:r>
          </a:p>
        </p:txBody>
      </p:sp>
      <p:sp>
        <p:nvSpPr>
          <p:cNvPr id="122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  <a:r>
              <a:t>of this lesson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objectives</a:t>
            </a:r>
          </a:p>
        </p:txBody>
      </p:sp>
      <p:sp>
        <p:nvSpPr>
          <p:cNvPr id="125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</a:lvl1pPr>
          </a:lstStyle>
          <a:p>
            <a:pPr/>
            <a:r>
              <a:t>Finish learning about paper sculpture techniques we can use to turn our 2D drawings into 3D sculptures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1"/>
          <p:cNvSpPr txBox="1"/>
          <p:nvPr>
            <p:ph type="title"/>
          </p:nvPr>
        </p:nvSpPr>
        <p:spPr>
          <a:xfrm rot="20289106">
            <a:off x="2648625" y="2285770"/>
            <a:ext cx="10515601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materials</a:t>
            </a:r>
          </a:p>
        </p:txBody>
      </p:sp>
      <p:sp>
        <p:nvSpPr>
          <p:cNvPr id="128" name="Subtitle 2"/>
          <p:cNvSpPr txBox="1"/>
          <p:nvPr>
            <p:ph type="body" sz="quarter" idx="1"/>
          </p:nvPr>
        </p:nvSpPr>
        <p:spPr>
          <a:xfrm rot="20293158">
            <a:off x="3181774" y="3462556"/>
            <a:ext cx="9144001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materials</a:t>
            </a:r>
          </a:p>
        </p:txBody>
      </p:sp>
      <p:sp>
        <p:nvSpPr>
          <p:cNvPr id="131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Pencil</a:t>
            </a:r>
          </a:p>
          <a:p>
            <a:pPr/>
            <a:r>
              <a:t>Paper</a:t>
            </a:r>
          </a:p>
          <a:p>
            <a:pPr/>
            <a:r>
              <a:t>Glue</a:t>
            </a:r>
          </a:p>
          <a:p>
            <a:pPr/>
            <a:r>
              <a:t>Scissors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838200" y="2483144"/>
            <a:ext cx="10515600" cy="1325564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Pass or play!</a:t>
            </a:r>
          </a:p>
        </p:txBody>
      </p:sp>
      <p:sp>
        <p:nvSpPr>
          <p:cNvPr id="134" name="Subtitle 2"/>
          <p:cNvSpPr txBox="1"/>
          <p:nvPr>
            <p:ph type="body" sz="quarter" idx="1"/>
          </p:nvPr>
        </p:nvSpPr>
        <p:spPr>
          <a:xfrm>
            <a:off x="1524000" y="3435431"/>
            <a:ext cx="9144000" cy="1655761"/>
          </a:xfrm>
          <a:prstGeom prst="rect">
            <a:avLst/>
          </a:prstGeom>
        </p:spPr>
        <p:txBody>
          <a:bodyPr/>
          <a:lstStyle/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riangle"/>
          <p:cNvSpPr/>
          <p:nvPr/>
        </p:nvSpPr>
        <p:spPr>
          <a:xfrm>
            <a:off x="894722" y="347675"/>
            <a:ext cx="2460195" cy="2460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6">
              <a:lumOff val="11372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Circle"/>
          <p:cNvSpPr/>
          <p:nvPr/>
        </p:nvSpPr>
        <p:spPr>
          <a:xfrm>
            <a:off x="6875826" y="3261355"/>
            <a:ext cx="2004701" cy="2004702"/>
          </a:xfrm>
          <a:prstGeom prst="ellipse">
            <a:avLst/>
          </a:prstGeom>
          <a:solidFill>
            <a:schemeClr val="accent1">
              <a:lumOff val="-529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" name="Polygon"/>
          <p:cNvSpPr/>
          <p:nvPr/>
        </p:nvSpPr>
        <p:spPr>
          <a:xfrm>
            <a:off x="3810760" y="342900"/>
            <a:ext cx="2001420" cy="1903463"/>
          </a:xfrm>
          <a:prstGeom prst="pentagon">
            <a:avLst/>
          </a:prstGeom>
          <a:solidFill>
            <a:schemeClr val="accent5"/>
          </a:solidFill>
          <a:ln w="12700">
            <a:solidFill>
              <a:schemeClr val="accent5">
                <a:lumOff val="-8470"/>
              </a:schemeClr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Shape"/>
          <p:cNvSpPr/>
          <p:nvPr/>
        </p:nvSpPr>
        <p:spPr>
          <a:xfrm>
            <a:off x="4071987" y="3590977"/>
            <a:ext cx="2242924" cy="2242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Cloud"/>
          <p:cNvSpPr/>
          <p:nvPr/>
        </p:nvSpPr>
        <p:spPr>
          <a:xfrm>
            <a:off x="9063973" y="2133646"/>
            <a:ext cx="2954570" cy="1780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3" y="0"/>
                </a:moveTo>
                <a:cubicBezTo>
                  <a:pt x="7967" y="0"/>
                  <a:pt x="5720" y="2939"/>
                  <a:pt x="4858" y="7062"/>
                </a:cubicBezTo>
                <a:cubicBezTo>
                  <a:pt x="4628" y="6992"/>
                  <a:pt x="4391" y="6953"/>
                  <a:pt x="4150" y="6953"/>
                </a:cubicBezTo>
                <a:cubicBezTo>
                  <a:pt x="1857" y="6953"/>
                  <a:pt x="0" y="10233"/>
                  <a:pt x="0" y="14278"/>
                </a:cubicBezTo>
                <a:cubicBezTo>
                  <a:pt x="0" y="18323"/>
                  <a:pt x="1857" y="21600"/>
                  <a:pt x="4150" y="21600"/>
                </a:cubicBezTo>
                <a:cubicBezTo>
                  <a:pt x="4193" y="21600"/>
                  <a:pt x="4237" y="21597"/>
                  <a:pt x="4279" y="21594"/>
                </a:cubicBezTo>
                <a:lnTo>
                  <a:pt x="10532" y="21597"/>
                </a:lnTo>
                <a:cubicBezTo>
                  <a:pt x="10555" y="21598"/>
                  <a:pt x="10579" y="21600"/>
                  <a:pt x="10603" y="21600"/>
                </a:cubicBezTo>
                <a:cubicBezTo>
                  <a:pt x="10626" y="21600"/>
                  <a:pt x="10648" y="21598"/>
                  <a:pt x="10672" y="21597"/>
                </a:cubicBezTo>
                <a:lnTo>
                  <a:pt x="18141" y="21600"/>
                </a:lnTo>
                <a:cubicBezTo>
                  <a:pt x="20051" y="21600"/>
                  <a:pt x="21600" y="18868"/>
                  <a:pt x="21600" y="15496"/>
                </a:cubicBezTo>
                <a:cubicBezTo>
                  <a:pt x="21600" y="12124"/>
                  <a:pt x="20051" y="9389"/>
                  <a:pt x="18141" y="9389"/>
                </a:cubicBezTo>
                <a:cubicBezTo>
                  <a:pt x="17627" y="9389"/>
                  <a:pt x="17139" y="9589"/>
                  <a:pt x="16701" y="9943"/>
                </a:cubicBezTo>
                <a:cubicBezTo>
                  <a:pt x="16453" y="4379"/>
                  <a:pt x="13819" y="0"/>
                  <a:pt x="10603" y="0"/>
                </a:cubicBezTo>
                <a:close/>
              </a:path>
            </a:pathLst>
          </a:custGeom>
          <a:solidFill>
            <a:schemeClr val="accent2">
              <a:lumOff val="1127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Paint Splatter"/>
          <p:cNvSpPr/>
          <p:nvPr/>
        </p:nvSpPr>
        <p:spPr>
          <a:xfrm>
            <a:off x="6869286" y="269294"/>
            <a:ext cx="2500066" cy="2469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65" h="21541" fill="norm" stroke="1" extrusionOk="0">
                <a:moveTo>
                  <a:pt x="18778" y="6"/>
                </a:moveTo>
                <a:cubicBezTo>
                  <a:pt x="17680" y="134"/>
                  <a:pt x="17057" y="2145"/>
                  <a:pt x="17057" y="2145"/>
                </a:cubicBezTo>
                <a:cubicBezTo>
                  <a:pt x="16852" y="3359"/>
                  <a:pt x="15985" y="3890"/>
                  <a:pt x="15481" y="4101"/>
                </a:cubicBezTo>
                <a:cubicBezTo>
                  <a:pt x="14194" y="4297"/>
                  <a:pt x="13397" y="3507"/>
                  <a:pt x="13053" y="1869"/>
                </a:cubicBezTo>
                <a:cubicBezTo>
                  <a:pt x="12537" y="2880"/>
                  <a:pt x="11654" y="3375"/>
                  <a:pt x="10752" y="3375"/>
                </a:cubicBezTo>
                <a:cubicBezTo>
                  <a:pt x="10038" y="3375"/>
                  <a:pt x="9410" y="2981"/>
                  <a:pt x="9042" y="2385"/>
                </a:cubicBezTo>
                <a:cubicBezTo>
                  <a:pt x="9027" y="2364"/>
                  <a:pt x="9047" y="2392"/>
                  <a:pt x="9027" y="2365"/>
                </a:cubicBezTo>
                <a:cubicBezTo>
                  <a:pt x="8712" y="1939"/>
                  <a:pt x="8495" y="1267"/>
                  <a:pt x="8495" y="1267"/>
                </a:cubicBezTo>
                <a:cubicBezTo>
                  <a:pt x="8387" y="975"/>
                  <a:pt x="8079" y="832"/>
                  <a:pt x="7808" y="949"/>
                </a:cubicBezTo>
                <a:cubicBezTo>
                  <a:pt x="7536" y="1065"/>
                  <a:pt x="7403" y="1396"/>
                  <a:pt x="7512" y="1688"/>
                </a:cubicBezTo>
                <a:cubicBezTo>
                  <a:pt x="7512" y="1688"/>
                  <a:pt x="8063" y="2709"/>
                  <a:pt x="7926" y="3310"/>
                </a:cubicBezTo>
                <a:cubicBezTo>
                  <a:pt x="7837" y="3703"/>
                  <a:pt x="7904" y="4946"/>
                  <a:pt x="6218" y="5135"/>
                </a:cubicBezTo>
                <a:cubicBezTo>
                  <a:pt x="5752" y="5188"/>
                  <a:pt x="5327" y="4932"/>
                  <a:pt x="5018" y="4604"/>
                </a:cubicBezTo>
                <a:cubicBezTo>
                  <a:pt x="5009" y="4602"/>
                  <a:pt x="5000" y="4602"/>
                  <a:pt x="4991" y="4600"/>
                </a:cubicBezTo>
                <a:cubicBezTo>
                  <a:pt x="5214" y="6253"/>
                  <a:pt x="4846" y="7549"/>
                  <a:pt x="3835" y="8175"/>
                </a:cubicBezTo>
                <a:cubicBezTo>
                  <a:pt x="3057" y="8564"/>
                  <a:pt x="1662" y="8170"/>
                  <a:pt x="1662" y="8170"/>
                </a:cubicBezTo>
                <a:cubicBezTo>
                  <a:pt x="1662" y="8170"/>
                  <a:pt x="3252" y="9037"/>
                  <a:pt x="3447" y="9405"/>
                </a:cubicBezTo>
                <a:cubicBezTo>
                  <a:pt x="3642" y="9774"/>
                  <a:pt x="3739" y="10487"/>
                  <a:pt x="3611" y="11024"/>
                </a:cubicBezTo>
                <a:cubicBezTo>
                  <a:pt x="3469" y="11466"/>
                  <a:pt x="3110" y="11975"/>
                  <a:pt x="2194" y="11735"/>
                </a:cubicBezTo>
                <a:cubicBezTo>
                  <a:pt x="2194" y="11735"/>
                  <a:pt x="-293" y="11137"/>
                  <a:pt x="29" y="13686"/>
                </a:cubicBezTo>
                <a:cubicBezTo>
                  <a:pt x="29" y="13686"/>
                  <a:pt x="572" y="16056"/>
                  <a:pt x="2540" y="14422"/>
                </a:cubicBezTo>
                <a:cubicBezTo>
                  <a:pt x="3229" y="13850"/>
                  <a:pt x="3466" y="13680"/>
                  <a:pt x="3758" y="13817"/>
                </a:cubicBezTo>
                <a:cubicBezTo>
                  <a:pt x="4891" y="14598"/>
                  <a:pt x="5317" y="15680"/>
                  <a:pt x="4758" y="17390"/>
                </a:cubicBezTo>
                <a:cubicBezTo>
                  <a:pt x="7376" y="16540"/>
                  <a:pt x="8461" y="17351"/>
                  <a:pt x="8474" y="18455"/>
                </a:cubicBezTo>
                <a:cubicBezTo>
                  <a:pt x="8487" y="19560"/>
                  <a:pt x="8015" y="19973"/>
                  <a:pt x="8015" y="19973"/>
                </a:cubicBezTo>
                <a:cubicBezTo>
                  <a:pt x="7078" y="21279"/>
                  <a:pt x="8131" y="21539"/>
                  <a:pt x="8131" y="21539"/>
                </a:cubicBezTo>
                <a:cubicBezTo>
                  <a:pt x="8923" y="21597"/>
                  <a:pt x="8788" y="20282"/>
                  <a:pt x="8788" y="20282"/>
                </a:cubicBezTo>
                <a:cubicBezTo>
                  <a:pt x="8765" y="19731"/>
                  <a:pt x="8951" y="18719"/>
                  <a:pt x="9193" y="18402"/>
                </a:cubicBezTo>
                <a:cubicBezTo>
                  <a:pt x="9719" y="17713"/>
                  <a:pt x="12920" y="16968"/>
                  <a:pt x="13661" y="20186"/>
                </a:cubicBezTo>
                <a:cubicBezTo>
                  <a:pt x="13940" y="17526"/>
                  <a:pt x="16095" y="16040"/>
                  <a:pt x="16894" y="17208"/>
                </a:cubicBezTo>
                <a:cubicBezTo>
                  <a:pt x="17606" y="18250"/>
                  <a:pt x="17592" y="18779"/>
                  <a:pt x="18341" y="19048"/>
                </a:cubicBezTo>
                <a:cubicBezTo>
                  <a:pt x="18817" y="19219"/>
                  <a:pt x="19267" y="18578"/>
                  <a:pt x="19121" y="18094"/>
                </a:cubicBezTo>
                <a:cubicBezTo>
                  <a:pt x="18976" y="17610"/>
                  <a:pt x="18406" y="17609"/>
                  <a:pt x="17445" y="16640"/>
                </a:cubicBezTo>
                <a:cubicBezTo>
                  <a:pt x="16491" y="15680"/>
                  <a:pt x="17449" y="12361"/>
                  <a:pt x="18805" y="12812"/>
                </a:cubicBezTo>
                <a:cubicBezTo>
                  <a:pt x="19049" y="12893"/>
                  <a:pt x="19141" y="12986"/>
                  <a:pt x="19373" y="13014"/>
                </a:cubicBezTo>
                <a:cubicBezTo>
                  <a:pt x="19605" y="13043"/>
                  <a:pt x="19842" y="12954"/>
                  <a:pt x="19868" y="12752"/>
                </a:cubicBezTo>
                <a:cubicBezTo>
                  <a:pt x="19895" y="12550"/>
                  <a:pt x="19769" y="12416"/>
                  <a:pt x="19498" y="12345"/>
                </a:cubicBezTo>
                <a:cubicBezTo>
                  <a:pt x="19278" y="12287"/>
                  <a:pt x="19167" y="12369"/>
                  <a:pt x="18803" y="12220"/>
                </a:cubicBezTo>
                <a:cubicBezTo>
                  <a:pt x="17193" y="11564"/>
                  <a:pt x="17586" y="8705"/>
                  <a:pt x="19810" y="7865"/>
                </a:cubicBezTo>
                <a:cubicBezTo>
                  <a:pt x="17967" y="7771"/>
                  <a:pt x="16765" y="6843"/>
                  <a:pt x="16623" y="5495"/>
                </a:cubicBezTo>
                <a:cubicBezTo>
                  <a:pt x="16548" y="3927"/>
                  <a:pt x="18428" y="3479"/>
                  <a:pt x="18428" y="3479"/>
                </a:cubicBezTo>
                <a:cubicBezTo>
                  <a:pt x="21307" y="2438"/>
                  <a:pt x="19943" y="558"/>
                  <a:pt x="19943" y="558"/>
                </a:cubicBezTo>
                <a:cubicBezTo>
                  <a:pt x="19603" y="206"/>
                  <a:pt x="19290" y="41"/>
                  <a:pt x="19004" y="6"/>
                </a:cubicBezTo>
                <a:cubicBezTo>
                  <a:pt x="18927" y="-3"/>
                  <a:pt x="18851" y="-2"/>
                  <a:pt x="18778" y="6"/>
                </a:cubicBezTo>
                <a:close/>
              </a:path>
            </a:pathLst>
          </a:custGeom>
          <a:solidFill>
            <a:schemeClr val="accent1">
              <a:lumOff val="-5294"/>
            </a:schemeClr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Liver"/>
          <p:cNvSpPr/>
          <p:nvPr/>
        </p:nvSpPr>
        <p:spPr>
          <a:xfrm>
            <a:off x="1076789" y="3540755"/>
            <a:ext cx="2434284" cy="2004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4" h="21268" fill="norm" stroke="1" extrusionOk="0">
                <a:moveTo>
                  <a:pt x="7189" y="0"/>
                </a:moveTo>
                <a:cubicBezTo>
                  <a:pt x="5550" y="-15"/>
                  <a:pt x="3740" y="390"/>
                  <a:pt x="2207" y="1826"/>
                </a:cubicBezTo>
                <a:cubicBezTo>
                  <a:pt x="-125" y="4016"/>
                  <a:pt x="-14" y="9472"/>
                  <a:pt x="7" y="14836"/>
                </a:cubicBezTo>
                <a:cubicBezTo>
                  <a:pt x="23" y="18480"/>
                  <a:pt x="172" y="21268"/>
                  <a:pt x="1261" y="21268"/>
                </a:cubicBezTo>
                <a:cubicBezTo>
                  <a:pt x="3762" y="21268"/>
                  <a:pt x="3943" y="15877"/>
                  <a:pt x="6243" y="14848"/>
                </a:cubicBezTo>
                <a:cubicBezTo>
                  <a:pt x="9228" y="13514"/>
                  <a:pt x="11766" y="11669"/>
                  <a:pt x="14724" y="8835"/>
                </a:cubicBezTo>
                <a:cubicBezTo>
                  <a:pt x="14724" y="8835"/>
                  <a:pt x="21475" y="3185"/>
                  <a:pt x="20583" y="1413"/>
                </a:cubicBezTo>
                <a:cubicBezTo>
                  <a:pt x="19866" y="-14"/>
                  <a:pt x="15355" y="-332"/>
                  <a:pt x="12663" y="338"/>
                </a:cubicBezTo>
                <a:cubicBezTo>
                  <a:pt x="11739" y="564"/>
                  <a:pt x="10789" y="570"/>
                  <a:pt x="9859" y="351"/>
                </a:cubicBezTo>
                <a:cubicBezTo>
                  <a:pt x="9095" y="169"/>
                  <a:pt x="8173" y="10"/>
                  <a:pt x="7189" y="0"/>
                </a:cubicBezTo>
                <a:close/>
              </a:path>
            </a:pathLst>
          </a:custGeom>
          <a:solidFill>
            <a:schemeClr val="accent6"/>
          </a:solidFill>
          <a:ln w="12700">
            <a:solidFill>
              <a:schemeClr val="accent1"/>
            </a:solidFill>
            <a:miter/>
          </a:ln>
        </p:spPr>
        <p:txBody>
          <a:bodyPr lIns="45719" rIns="45719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outhern-cross-1963-2048x1642.jpeg" descr="southern-cross-1963-2048x164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7634" y="415700"/>
            <a:ext cx="7516732" cy="6026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small-city-1964-scaled-e1604610025793.jpeg" descr="small-city-1964-scaled-e160461002579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45123" y="-430669"/>
            <a:ext cx="7701754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Theme2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0000FF"/>
      </a:hlink>
      <a:folHlink>
        <a:srgbClr val="FF00FF"/>
      </a:folHlink>
    </a:clrScheme>
    <a:fontScheme name="Theme2">
      <a:majorFont>
        <a:latin typeface="Gill Sans MT"/>
        <a:ea typeface="Gill Sans MT"/>
        <a:cs typeface="Gill Sans MT"/>
      </a:majorFont>
      <a:minorFont>
        <a:latin typeface="Helvetica"/>
        <a:ea typeface="Helvetica"/>
        <a:cs typeface="Helvetica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ill Sans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