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7"/>
          </a:solidFill>
        </a:fill>
      </a:tcStyle>
    </a:wholeTbl>
    <a:band2H>
      <a:tcTxStyle b="def" i="def"/>
      <a:tcStyle>
        <a:tcBdr/>
        <a:fill>
          <a:solidFill>
            <a:srgbClr val="E6E8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F4FB"/>
          </a:solidFill>
        </a:fill>
      </a:tcStyle>
    </a:wholeTbl>
    <a:band2H>
      <a:tcTxStyle b="def" i="def"/>
      <a:tcStyle>
        <a:tcBdr/>
        <a:fill>
          <a:solidFill>
            <a:srgbClr val="EEFA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Gill Sans MT"/>
      </a:defRPr>
    </a:lvl1pPr>
    <a:lvl2pPr indent="228600" latinLnBrk="0">
      <a:defRPr sz="1200">
        <a:latin typeface="+mj-lt"/>
        <a:ea typeface="+mj-ea"/>
        <a:cs typeface="+mj-cs"/>
        <a:sym typeface="Gill Sans MT"/>
      </a:defRPr>
    </a:lvl2pPr>
    <a:lvl3pPr indent="457200" latinLnBrk="0">
      <a:defRPr sz="1200">
        <a:latin typeface="+mj-lt"/>
        <a:ea typeface="+mj-ea"/>
        <a:cs typeface="+mj-cs"/>
        <a:sym typeface="Gill Sans MT"/>
      </a:defRPr>
    </a:lvl3pPr>
    <a:lvl4pPr indent="685800" latinLnBrk="0">
      <a:defRPr sz="1200">
        <a:latin typeface="+mj-lt"/>
        <a:ea typeface="+mj-ea"/>
        <a:cs typeface="+mj-cs"/>
        <a:sym typeface="Gill Sans MT"/>
      </a:defRPr>
    </a:lvl4pPr>
    <a:lvl5pPr indent="914400" latinLnBrk="0">
      <a:defRPr sz="1200">
        <a:latin typeface="+mj-lt"/>
        <a:ea typeface="+mj-ea"/>
        <a:cs typeface="+mj-cs"/>
        <a:sym typeface="Gill Sans MT"/>
      </a:defRPr>
    </a:lvl5pPr>
    <a:lvl6pPr indent="1143000" latinLnBrk="0">
      <a:defRPr sz="1200">
        <a:latin typeface="+mj-lt"/>
        <a:ea typeface="+mj-ea"/>
        <a:cs typeface="+mj-cs"/>
        <a:sym typeface="Gill Sans MT"/>
      </a:defRPr>
    </a:lvl6pPr>
    <a:lvl7pPr indent="1371600" latinLnBrk="0">
      <a:defRPr sz="1200">
        <a:latin typeface="+mj-lt"/>
        <a:ea typeface="+mj-ea"/>
        <a:cs typeface="+mj-cs"/>
        <a:sym typeface="Gill Sans MT"/>
      </a:defRPr>
    </a:lvl7pPr>
    <a:lvl8pPr indent="1600200" latinLnBrk="0">
      <a:defRPr sz="1200">
        <a:latin typeface="+mj-lt"/>
        <a:ea typeface="+mj-ea"/>
        <a:cs typeface="+mj-cs"/>
        <a:sym typeface="Gill Sans MT"/>
      </a:defRPr>
    </a:lvl8pPr>
    <a:lvl9pPr indent="1828800" latinLnBrk="0">
      <a:defRPr sz="1200">
        <a:latin typeface="+mj-lt"/>
        <a:ea typeface="+mj-ea"/>
        <a:cs typeface="+mj-cs"/>
        <a:sym typeface="Gill Sans MT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/>
          <p:cNvSpPr txBox="1"/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14" name="Body Level One…"/>
          <p:cNvSpPr txBox="1"/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cap="all" sz="3000"/>
            </a:lvl1pPr>
            <a:lvl2pPr marL="0" indent="457200" algn="ctr">
              <a:buSzTx/>
              <a:buFontTx/>
              <a:buNone/>
              <a:defRPr cap="all" sz="3000"/>
            </a:lvl2pPr>
            <a:lvl3pPr marL="0" indent="914400" algn="ctr">
              <a:buSzTx/>
              <a:buFontTx/>
              <a:buNone/>
              <a:defRPr cap="all" sz="3000"/>
            </a:lvl3pPr>
            <a:lvl4pPr marL="0" indent="1371600" algn="ctr">
              <a:buSzTx/>
              <a:buFontTx/>
              <a:buNone/>
              <a:defRPr cap="all" sz="3000"/>
            </a:lvl4pPr>
            <a:lvl5pPr marL="0" indent="1828800" algn="ctr">
              <a:buSzTx/>
              <a:buFontTx/>
              <a:buNone/>
              <a:defRPr cap="all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1525" y="6267172"/>
            <a:ext cx="1911913" cy="3684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2000"/>
              </a:srgbClr>
            </a:outerShdw>
          </a:effectLst>
        </p:spPr>
      </p:pic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562" y="6271993"/>
            <a:ext cx="1292772" cy="441764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1525" y="6267172"/>
            <a:ext cx="1911913" cy="3684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2000"/>
              </a:srgbClr>
            </a:outerShdw>
          </a:effectLst>
        </p:spPr>
      </p:pic>
      <p:pic>
        <p:nvPicPr>
          <p:cNvPr id="105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562" y="6271993"/>
            <a:ext cx="1292772" cy="441764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524000" y="343543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cap="all" sz="3000"/>
            </a:lvl1pPr>
            <a:lvl2pPr marL="0" indent="457200" algn="ctr">
              <a:buSzTx/>
              <a:buFontTx/>
              <a:buNone/>
              <a:defRPr cap="all" sz="3000"/>
            </a:lvl2pPr>
            <a:lvl3pPr marL="0" indent="914400" algn="ctr">
              <a:buSzTx/>
              <a:buFontTx/>
              <a:buNone/>
              <a:defRPr cap="all" sz="3000"/>
            </a:lvl3pPr>
            <a:lvl4pPr marL="0" indent="1371600" algn="ctr">
              <a:buSzTx/>
              <a:buFontTx/>
              <a:buNone/>
              <a:defRPr cap="all" sz="3000"/>
            </a:lvl4pPr>
            <a:lvl5pPr marL="0" indent="1828800" algn="ctr">
              <a:buSzTx/>
              <a:buFontTx/>
              <a:buNone/>
              <a:defRPr cap="all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 rot="20289106">
            <a:off x="2648625" y="2425256"/>
            <a:ext cx="10515601" cy="1325564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 hasCustomPrompt="1"/>
          </p:nvPr>
        </p:nvSpPr>
        <p:spPr>
          <a:xfrm rot="20293158">
            <a:off x="3181774" y="3462556"/>
            <a:ext cx="9144001" cy="16557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cap="all" sz="3000"/>
            </a:lvl1pPr>
            <a:lvl2pPr marL="0" indent="457200">
              <a:buSzTx/>
              <a:buFontTx/>
              <a:buNone/>
              <a:defRPr cap="all" sz="3000"/>
            </a:lvl2pPr>
            <a:lvl3pPr marL="0" indent="914400">
              <a:buSzTx/>
              <a:buFontTx/>
              <a:buNone/>
              <a:defRPr cap="all" sz="3000"/>
            </a:lvl3pPr>
            <a:lvl4pPr marL="0" indent="1371600">
              <a:buSzTx/>
              <a:buFontTx/>
              <a:buNone/>
              <a:defRPr cap="all" sz="3000"/>
            </a:lvl4pPr>
            <a:lvl5pPr marL="0" indent="1828800">
              <a:buSzTx/>
              <a:buFontTx/>
              <a:buNone/>
              <a:defRPr cap="all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838200" y="2316766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quarter" idx="1" hasCustomPrompt="1"/>
          </p:nvPr>
        </p:nvSpPr>
        <p:spPr>
          <a:xfrm>
            <a:off x="1524000" y="364233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Custom Layout"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1525" y="6308626"/>
            <a:ext cx="1911913" cy="3684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2000"/>
              </a:srgbClr>
            </a:outerShdw>
          </a:effectLst>
        </p:spPr>
      </p:pic>
      <p:pic>
        <p:nvPicPr>
          <p:cNvPr id="6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562" y="6271993"/>
            <a:ext cx="1292772" cy="441764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838200" y="1930399"/>
            <a:ext cx="10515600" cy="132556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quarter" idx="1" hasCustomPrompt="1"/>
          </p:nvPr>
        </p:nvSpPr>
        <p:spPr>
          <a:xfrm>
            <a:off x="1524000" y="3443180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1525" y="6267172"/>
            <a:ext cx="1911913" cy="3684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2000"/>
              </a:srgbClr>
            </a:outerShdw>
          </a:effectLst>
        </p:spPr>
      </p:pic>
      <p:pic>
        <p:nvPicPr>
          <p:cNvPr id="3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562" y="6271993"/>
            <a:ext cx="1292772" cy="44176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838200" y="2103436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en.wikipedia.org/wiki/Claude_Monet#/media/File:Claude_Monet_1899_Nadar_crop.jpg" TargetMode="External"/><Relationship Id="rId3" Type="http://schemas.openxmlformats.org/officeDocument/2006/relationships/hyperlink" Target="https://www.metmuseum.org/toah/hd/cmon/hd_cmon.htm" TargetMode="External"/><Relationship Id="rId4" Type="http://schemas.openxmlformats.org/officeDocument/2006/relationships/hyperlink" Target="https://www.artnews.com/art-news/artists/claude-monet-best-paintings-1234580881/" TargetMode="External"/><Relationship Id="rId5" Type="http://schemas.openxmlformats.org/officeDocument/2006/relationships/hyperlink" Target="https://www.nationalgallery.org.uk/paintings/claude-monet-the-water-lily-pond" TargetMode="External"/><Relationship Id="rId6" Type="http://schemas.openxmlformats.org/officeDocument/2006/relationships/hyperlink" Target="https://www.youtube.com/watch?v=nesTk_6j-0c" TargetMode="External"/><Relationship Id="rId7" Type="http://schemas.openxmlformats.org/officeDocument/2006/relationships/hyperlink" Target="https://pixabay.com/photos/bark-tree-oak-moss-trunk-wood-207252/" TargetMode="External"/><Relationship Id="rId8" Type="http://schemas.openxmlformats.org/officeDocument/2006/relationships/hyperlink" Target="https://en.wikipedia.org/wiki/Haystacks_(Monet_series)#/media/File:Claude_Monet_-_Meules_(W_1273).jpg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/>
          <p:nvPr>
            <p:ph type="title"/>
          </p:nvPr>
        </p:nvSpPr>
        <p:spPr>
          <a:xfrm rot="20289106">
            <a:off x="1454981" y="1971076"/>
            <a:ext cx="11117974" cy="1978987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Landscape Painting</a:t>
            </a:r>
          </a:p>
        </p:txBody>
      </p:sp>
      <p:sp>
        <p:nvSpPr>
          <p:cNvPr id="119" name="Subtitle 2"/>
          <p:cNvSpPr txBox="1"/>
          <p:nvPr>
            <p:ph type="body" sz="quarter" idx="1"/>
          </p:nvPr>
        </p:nvSpPr>
        <p:spPr>
          <a:xfrm rot="20293158">
            <a:off x="2015781" y="3976975"/>
            <a:ext cx="8324192" cy="961331"/>
          </a:xfrm>
          <a:prstGeom prst="rect">
            <a:avLst/>
          </a:prstGeom>
        </p:spPr>
        <p:txBody>
          <a:bodyPr/>
          <a:lstStyle/>
          <a:p>
            <a:pPr/>
            <a:r>
              <a:t>Part 3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bark-gf645b31d2_1920.jpg" descr="bark-gf645b31d2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090" y="388597"/>
            <a:ext cx="8331820" cy="5554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5011.jpeg" descr="IMG_5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817" y="110414"/>
            <a:ext cx="10682366" cy="6008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_4726.jpeg" descr="IMG_47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7123" y="740881"/>
            <a:ext cx="9557754" cy="5376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n-4240-00-000027-hd.jpeg" descr="n-4240-00-000027-h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1253" y="345198"/>
            <a:ext cx="7929494" cy="5947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Monet_Path-on-the-Island-of-Saint-Martin-Vétheuil_1881_2011-58-2-pma2018.jpeg" descr="Monet_Path-on-the-Island-of-Saint-Martin-Vétheuil_1881_2011-58-2-pma2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9546" y="118398"/>
            <a:ext cx="5255274" cy="6442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1920px-Claude_Monet_-_Meules_(W_1273).jpeg" descr="1920px-Claude_Monet_-_Meules_(W_1273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8011" y="139964"/>
            <a:ext cx="7815978" cy="6191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instructions</a:t>
            </a:r>
          </a:p>
        </p:txBody>
      </p:sp>
      <p:sp>
        <p:nvSpPr>
          <p:cNvPr id="15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instructions</a:t>
            </a:r>
          </a:p>
        </p:txBody>
      </p:sp>
      <p:sp>
        <p:nvSpPr>
          <p:cNvPr id="160" name="Content Placeholder 2"/>
          <p:cNvSpPr txBox="1"/>
          <p:nvPr>
            <p:ph type="body" idx="1"/>
          </p:nvPr>
        </p:nvSpPr>
        <p:spPr>
          <a:xfrm>
            <a:off x="838200" y="1803261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000"/>
            </a:pPr>
            <a:r>
              <a:t>Draw shadows in for trees in the foreground using black</a:t>
            </a:r>
          </a:p>
          <a:p>
            <a:pPr>
              <a:lnSpc>
                <a:spcPct val="100000"/>
              </a:lnSpc>
              <a:defRPr sz="2000"/>
            </a:pPr>
            <a:r>
              <a:t>Let’s add some middle colors like brown and tan. Blend those!</a:t>
            </a:r>
          </a:p>
          <a:p>
            <a:pPr>
              <a:lnSpc>
                <a:spcPct val="100000"/>
              </a:lnSpc>
              <a:defRPr sz="2000"/>
            </a:pPr>
            <a:r>
              <a:t>Go back and add knots and texture using black and blending into the brown</a:t>
            </a:r>
          </a:p>
          <a:p>
            <a:pPr>
              <a:lnSpc>
                <a:spcPct val="100000"/>
              </a:lnSpc>
              <a:defRPr sz="2000"/>
            </a:pPr>
            <a:r>
              <a:t>Add some large dots to create leaves in the tree! It can be fall or spring in your painting. You decide!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references</a:t>
            </a:r>
          </a:p>
        </p:txBody>
      </p:sp>
      <p:sp>
        <p:nvSpPr>
          <p:cNvPr id="163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94310" indent="-194310" defTabSz="777240">
              <a:spcBef>
                <a:spcPts val="800"/>
              </a:spcBef>
              <a:defRPr sz="2380"/>
            </a:pPr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2" invalidUrl="" action="" tgtFrame="" tooltip="" history="1" highlightClick="0" endSnd="0"/>
              </a:rPr>
              <a:t>https://en.wikipedia.org/wiki/Claude_Monet#/media/File:Claude_Monet_1899_Nadar_crop.jpg</a:t>
            </a:r>
          </a:p>
          <a:p>
            <a:pPr marL="194310" indent="-194310" defTabSz="777240">
              <a:spcBef>
                <a:spcPts val="800"/>
              </a:spcBef>
              <a:defRPr sz="2380"/>
            </a:pPr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3" invalidUrl="" action="" tgtFrame="" tooltip="" history="1" highlightClick="0" endSnd="0"/>
              </a:rPr>
              <a:t>https://www.metmuseum.org/toah/hd/cmon/hd_cmon.htm</a:t>
            </a:r>
          </a:p>
          <a:p>
            <a:pPr marL="194310" indent="-194310" defTabSz="777240">
              <a:spcBef>
                <a:spcPts val="800"/>
              </a:spcBef>
              <a:defRPr sz="2380"/>
            </a:pPr>
            <a:r>
              <a:t>Images: </a:t>
            </a:r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4" invalidUrl="" action="" tgtFrame="" tooltip="" history="1" highlightClick="0" endSnd="0"/>
              </a:rPr>
              <a:t>https://www.artnews.com/art-news/artists/claude-monet-best-paintings-1234580881/</a:t>
            </a:r>
          </a:p>
          <a:p>
            <a:pPr marL="194310" indent="-194310" defTabSz="777240">
              <a:spcBef>
                <a:spcPts val="800"/>
              </a:spcBef>
              <a:defRPr sz="2380"/>
            </a:pPr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5" invalidUrl="" action="" tgtFrame="" tooltip="" history="1" highlightClick="0" endSnd="0"/>
              </a:rPr>
              <a:t>https://www.nationalgallery.org.uk/paintings/claude-monet-the-water-lily-pond</a:t>
            </a:r>
          </a:p>
          <a:p>
            <a:pPr marL="194310" indent="-194310" defTabSz="777240">
              <a:spcBef>
                <a:spcPts val="800"/>
              </a:spcBef>
              <a:defRPr sz="2380"/>
            </a:pPr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6" invalidUrl="" action="" tgtFrame="" tooltip="" history="1" highlightClick="0" endSnd="0"/>
              </a:rPr>
              <a:t>https://www.youtube.com/watch?v=nesTk_6j-0c</a:t>
            </a:r>
          </a:p>
          <a:p>
            <a:pPr marL="194310" indent="-194310" defTabSz="777240">
              <a:spcBef>
                <a:spcPts val="800"/>
              </a:spcBef>
              <a:defRPr sz="2380"/>
            </a:pPr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7" invalidUrl="" action="" tgtFrame="" tooltip="" history="1" highlightClick="0" endSnd="0"/>
              </a:rPr>
              <a:t>https://pixabay.com/photos/bark-tree-oak-moss-trunk-wood-207252/</a:t>
            </a:r>
          </a:p>
          <a:p>
            <a:pPr marL="194310" indent="-194310" defTabSz="777240">
              <a:spcBef>
                <a:spcPts val="800"/>
              </a:spcBef>
              <a:defRPr sz="2380"/>
            </a:pPr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8" invalidUrl="" action="" tgtFrame="" tooltip="" history="1" highlightClick="0" endSnd="0"/>
              </a:rPr>
              <a:t>https://en.wikipedia.org/wiki/Haystacks_(Monet_series)#/media/File:Claude_Monet_-_Meules_(W_1273).jpg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/>
          <p:nvPr>
            <p:ph type="title"/>
          </p:nvPr>
        </p:nvSpPr>
        <p:spPr>
          <a:xfrm rot="20289106">
            <a:off x="2648625" y="2285770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objectives</a:t>
            </a:r>
          </a:p>
        </p:txBody>
      </p:sp>
      <p:sp>
        <p:nvSpPr>
          <p:cNvPr id="122" name="Subtitle 2"/>
          <p:cNvSpPr txBox="1"/>
          <p:nvPr>
            <p:ph type="body" sz="quarter" idx="1"/>
          </p:nvPr>
        </p:nvSpPr>
        <p:spPr>
          <a:xfrm rot="20293158">
            <a:off x="3181774" y="3462556"/>
            <a:ext cx="9144001" cy="1655762"/>
          </a:xfrm>
          <a:prstGeom prst="rect">
            <a:avLst/>
          </a:prstGeom>
        </p:spPr>
        <p:txBody>
          <a:bodyPr/>
          <a:lstStyle/>
          <a:p>
            <a:pPr/>
            <a:r>
              <a:t>of this lesson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objectives</a:t>
            </a:r>
          </a:p>
        </p:txBody>
      </p:sp>
      <p:sp>
        <p:nvSpPr>
          <p:cNvPr id="125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</a:pPr>
            <a:r>
              <a:t>Learn about texture</a:t>
            </a:r>
          </a:p>
          <a:p>
            <a:pPr>
              <a:lnSpc>
                <a:spcPct val="120000"/>
              </a:lnSpc>
            </a:pPr>
            <a:r>
              <a:t>Continue our landscape painting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/>
          <p:nvPr>
            <p:ph type="title"/>
          </p:nvPr>
        </p:nvSpPr>
        <p:spPr>
          <a:xfrm rot="20289106">
            <a:off x="2648625" y="2285770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materials</a:t>
            </a:r>
          </a:p>
        </p:txBody>
      </p:sp>
      <p:sp>
        <p:nvSpPr>
          <p:cNvPr id="128" name="Subtitle 2"/>
          <p:cNvSpPr txBox="1"/>
          <p:nvPr>
            <p:ph type="body" sz="quarter" idx="1"/>
          </p:nvPr>
        </p:nvSpPr>
        <p:spPr>
          <a:xfrm rot="20293158">
            <a:off x="3181774" y="3462556"/>
            <a:ext cx="9144001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materials</a:t>
            </a:r>
          </a:p>
        </p:txBody>
      </p:sp>
      <p:sp>
        <p:nvSpPr>
          <p:cNvPr id="131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Oil pastels</a:t>
            </a:r>
          </a:p>
          <a:p>
            <a:pPr/>
            <a:r>
              <a:t>Painting from last class</a:t>
            </a:r>
          </a:p>
          <a:p>
            <a:pPr/>
            <a:r>
              <a:t>Paintbrush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/>
          <p:nvPr>
            <p:ph type="title"/>
          </p:nvPr>
        </p:nvSpPr>
        <p:spPr>
          <a:xfrm>
            <a:off x="838200" y="2483144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Pass or play!</a:t>
            </a:r>
          </a:p>
        </p:txBody>
      </p:sp>
      <p:sp>
        <p:nvSpPr>
          <p:cNvPr id="134" name="Subtitle 2"/>
          <p:cNvSpPr txBox="1"/>
          <p:nvPr>
            <p:ph type="body" sz="quarter" idx="1"/>
          </p:nvPr>
        </p:nvSpPr>
        <p:spPr>
          <a:xfrm>
            <a:off x="1524000" y="3435431"/>
            <a:ext cx="9144000" cy="1655761"/>
          </a:xfrm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G_0892.jpg" descr="IMG_08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5235" y="261292"/>
            <a:ext cx="8121530" cy="6091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vocabulary</a:t>
            </a:r>
          </a:p>
        </p:txBody>
      </p:sp>
      <p:sp>
        <p:nvSpPr>
          <p:cNvPr id="13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vocabulary</a:t>
            </a:r>
          </a:p>
        </p:txBody>
      </p:sp>
      <p:sp>
        <p:nvSpPr>
          <p:cNvPr id="142" name="Content Placeholder 2"/>
          <p:cNvSpPr txBox="1"/>
          <p:nvPr>
            <p:ph type="body" idx="1"/>
          </p:nvPr>
        </p:nvSpPr>
        <p:spPr>
          <a:xfrm>
            <a:off x="977900" y="1660342"/>
            <a:ext cx="10515600" cy="435133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400"/>
            </a:pPr>
            <a:r>
              <a:t>Atmospheric Perspective</a:t>
            </a:r>
          </a:p>
          <a:p>
            <a:pPr lvl="2" marL="0" indent="457200">
              <a:lnSpc>
                <a:spcPct val="100000"/>
              </a:lnSpc>
              <a:buSzTx/>
              <a:buFontTx/>
              <a:buNone/>
              <a:defRPr i="1" sz="2100"/>
            </a:pPr>
            <a:r>
              <a:t>effect the atmosphere has on the appearance of an object viewed from a distance</a:t>
            </a:r>
          </a:p>
          <a:p>
            <a:pPr>
              <a:lnSpc>
                <a:spcPct val="100000"/>
              </a:lnSpc>
              <a:defRPr sz="2400"/>
            </a:pPr>
            <a:r>
              <a:t>Texture</a:t>
            </a:r>
          </a:p>
          <a:p>
            <a:pPr lvl="2" marL="0" indent="457200">
              <a:lnSpc>
                <a:spcPct val="100000"/>
              </a:lnSpc>
              <a:buSzTx/>
              <a:buFontTx/>
              <a:buNone/>
              <a:defRPr i="1" sz="2100"/>
            </a:pPr>
            <a:r>
              <a:t>perceived surface quality</a:t>
            </a:r>
          </a:p>
          <a:p>
            <a:pPr>
              <a:lnSpc>
                <a:spcPct val="100000"/>
              </a:lnSpc>
              <a:defRPr sz="2400"/>
            </a:pPr>
            <a:r>
              <a:t>Foreground</a:t>
            </a:r>
          </a:p>
          <a:p>
            <a:pPr lvl="2" marL="0" indent="457200">
              <a:lnSpc>
                <a:spcPct val="100000"/>
              </a:lnSpc>
              <a:buSzTx/>
              <a:buFontTx/>
              <a:buNone/>
              <a:defRPr i="1" sz="2100"/>
            </a:pPr>
            <a:r>
              <a:t>part of painting closest to viewer</a:t>
            </a:r>
          </a:p>
          <a:p>
            <a:pPr>
              <a:lnSpc>
                <a:spcPct val="100000"/>
              </a:lnSpc>
              <a:defRPr sz="2400"/>
            </a:pPr>
            <a:r>
              <a:t>Repetition</a:t>
            </a:r>
          </a:p>
          <a:p>
            <a:pPr lvl="2" marL="0" indent="457200">
              <a:lnSpc>
                <a:spcPct val="100000"/>
              </a:lnSpc>
              <a:buSzTx/>
              <a:buFontTx/>
              <a:buNone/>
              <a:defRPr i="1" sz="2100"/>
            </a:pPr>
            <a:r>
              <a:t>the use of the same visual effect a number of times in the same composition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Theme2">
  <a:themeElements>
    <a:clrScheme name="Theme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0000FF"/>
      </a:hlink>
      <a:folHlink>
        <a:srgbClr val="FF00FF"/>
      </a:folHlink>
    </a:clrScheme>
    <a:fontScheme name="Theme2">
      <a:majorFont>
        <a:latin typeface="Gill Sans MT"/>
        <a:ea typeface="Gill Sans MT"/>
        <a:cs typeface="Gill Sans MT"/>
      </a:majorFont>
      <a:minorFont>
        <a:latin typeface="Helvetica"/>
        <a:ea typeface="Helvetica"/>
        <a:cs typeface="Helvetica"/>
      </a:minorFont>
    </a:fontScheme>
    <a:fmtScheme name="Them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heme2">
  <a:themeElements>
    <a:clrScheme name="Theme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0000FF"/>
      </a:hlink>
      <a:folHlink>
        <a:srgbClr val="FF00FF"/>
      </a:folHlink>
    </a:clrScheme>
    <a:fontScheme name="Theme2">
      <a:majorFont>
        <a:latin typeface="Gill Sans MT"/>
        <a:ea typeface="Gill Sans MT"/>
        <a:cs typeface="Gill Sans MT"/>
      </a:majorFont>
      <a:minorFont>
        <a:latin typeface="Helvetica"/>
        <a:ea typeface="Helvetica"/>
        <a:cs typeface="Helvetica"/>
      </a:minorFont>
    </a:fontScheme>
    <a:fmtScheme name="Them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