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theme/theme2.xml" ContentType="application/vnd.openxmlformats-officedocument.theme+xml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 MT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 MT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 MT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 MT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 MT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 MT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 MT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 MT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 M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ED7"/>
          </a:solidFill>
        </a:fill>
      </a:tcStyle>
    </a:wholeTbl>
    <a:band2H>
      <a:tcTxStyle b="def" i="def"/>
      <a:tcStyle>
        <a:tcBdr/>
        <a:fill>
          <a:solidFill>
            <a:srgbClr val="E6E8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CF4FB"/>
          </a:solidFill>
        </a:fill>
      </a:tcStyle>
    </a:wholeTbl>
    <a:band2H>
      <a:tcTxStyle b="def" i="def"/>
      <a:tcStyle>
        <a:tcBdr/>
        <a:fill>
          <a:solidFill>
            <a:srgbClr val="EEFAFD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" name="Shape 11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Gill Sans MT"/>
      </a:defRPr>
    </a:lvl1pPr>
    <a:lvl2pPr indent="228600" latinLnBrk="0">
      <a:defRPr sz="1200">
        <a:latin typeface="+mj-lt"/>
        <a:ea typeface="+mj-ea"/>
        <a:cs typeface="+mj-cs"/>
        <a:sym typeface="Gill Sans MT"/>
      </a:defRPr>
    </a:lvl2pPr>
    <a:lvl3pPr indent="457200" latinLnBrk="0">
      <a:defRPr sz="1200">
        <a:latin typeface="+mj-lt"/>
        <a:ea typeface="+mj-ea"/>
        <a:cs typeface="+mj-cs"/>
        <a:sym typeface="Gill Sans MT"/>
      </a:defRPr>
    </a:lvl3pPr>
    <a:lvl4pPr indent="685800" latinLnBrk="0">
      <a:defRPr sz="1200">
        <a:latin typeface="+mj-lt"/>
        <a:ea typeface="+mj-ea"/>
        <a:cs typeface="+mj-cs"/>
        <a:sym typeface="Gill Sans MT"/>
      </a:defRPr>
    </a:lvl4pPr>
    <a:lvl5pPr indent="914400" latinLnBrk="0">
      <a:defRPr sz="1200">
        <a:latin typeface="+mj-lt"/>
        <a:ea typeface="+mj-ea"/>
        <a:cs typeface="+mj-cs"/>
        <a:sym typeface="Gill Sans MT"/>
      </a:defRPr>
    </a:lvl5pPr>
    <a:lvl6pPr indent="1143000" latinLnBrk="0">
      <a:defRPr sz="1200">
        <a:latin typeface="+mj-lt"/>
        <a:ea typeface="+mj-ea"/>
        <a:cs typeface="+mj-cs"/>
        <a:sym typeface="Gill Sans MT"/>
      </a:defRPr>
    </a:lvl6pPr>
    <a:lvl7pPr indent="1371600" latinLnBrk="0">
      <a:defRPr sz="1200">
        <a:latin typeface="+mj-lt"/>
        <a:ea typeface="+mj-ea"/>
        <a:cs typeface="+mj-cs"/>
        <a:sym typeface="Gill Sans MT"/>
      </a:defRPr>
    </a:lvl7pPr>
    <a:lvl8pPr indent="1600200" latinLnBrk="0">
      <a:defRPr sz="1200">
        <a:latin typeface="+mj-lt"/>
        <a:ea typeface="+mj-ea"/>
        <a:cs typeface="+mj-cs"/>
        <a:sym typeface="Gill Sans MT"/>
      </a:defRPr>
    </a:lvl8pPr>
    <a:lvl9pPr indent="1828800" latinLnBrk="0">
      <a:defRPr sz="1200">
        <a:latin typeface="+mj-lt"/>
        <a:ea typeface="+mj-ea"/>
        <a:cs typeface="+mj-cs"/>
        <a:sym typeface="Gill Sans MT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/>
          <p:cNvSpPr txBox="1"/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99520"/>
                </a:solidFill>
              </a:defRPr>
            </a:lvl1pPr>
          </a:lstStyle>
          <a:p>
            <a:pPr/>
            <a:r>
              <a:t>Title</a:t>
            </a:r>
          </a:p>
        </p:txBody>
      </p:sp>
      <p:sp>
        <p:nvSpPr>
          <p:cNvPr id="14" name="Body Level One…"/>
          <p:cNvSpPr txBox="1"/>
          <p:nvPr>
            <p:ph type="body" sz="quarter" idx="1" hasCustomPrompt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cap="all" sz="3000"/>
            </a:lvl1pPr>
            <a:lvl2pPr marL="0" indent="457200" algn="ctr">
              <a:buSzTx/>
              <a:buFontTx/>
              <a:buNone/>
              <a:defRPr cap="all" sz="3000"/>
            </a:lvl2pPr>
            <a:lvl3pPr marL="0" indent="914400" algn="ctr">
              <a:buSzTx/>
              <a:buFontTx/>
              <a:buNone/>
              <a:defRPr cap="all" sz="3000"/>
            </a:lvl3pPr>
            <a:lvl4pPr marL="0" indent="1371600" algn="ctr">
              <a:buSzTx/>
              <a:buFontTx/>
              <a:buNone/>
              <a:defRPr cap="all" sz="3000"/>
            </a:lvl4pPr>
            <a:lvl5pPr marL="0" indent="1828800" algn="ctr">
              <a:buSzTx/>
              <a:buFontTx/>
              <a:buNone/>
              <a:defRPr cap="all" sz="3000"/>
            </a:lvl5pPr>
          </a:lstStyle>
          <a:p>
            <a:pPr/>
            <a:r>
              <a:t>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91525" y="6267172"/>
            <a:ext cx="1911913" cy="36849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12000"/>
              </a:srgbClr>
            </a:outerShdw>
          </a:effectLst>
        </p:spPr>
      </p:pic>
      <p:pic>
        <p:nvPicPr>
          <p:cNvPr id="94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8562" y="6271993"/>
            <a:ext cx="1292772" cy="441764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9952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6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mparis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91525" y="6267172"/>
            <a:ext cx="1911913" cy="36849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12000"/>
              </a:srgbClr>
            </a:outerShdw>
          </a:effectLst>
        </p:spPr>
      </p:pic>
      <p:pic>
        <p:nvPicPr>
          <p:cNvPr id="105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8562" y="6271993"/>
            <a:ext cx="1292772" cy="441764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9952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7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1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99520"/>
                </a:solidFill>
              </a:defRPr>
            </a:lvl1pPr>
          </a:lstStyle>
          <a:p>
            <a:pPr/>
            <a:r>
              <a:t>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524000" y="3435431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cap="all" sz="3000"/>
            </a:lvl1pPr>
            <a:lvl2pPr marL="0" indent="457200" algn="ctr">
              <a:buSzTx/>
              <a:buFontTx/>
              <a:buNone/>
              <a:defRPr cap="all" sz="3000"/>
            </a:lvl2pPr>
            <a:lvl3pPr marL="0" indent="914400" algn="ctr">
              <a:buSzTx/>
              <a:buFontTx/>
              <a:buNone/>
              <a:defRPr cap="all" sz="3000"/>
            </a:lvl3pPr>
            <a:lvl4pPr marL="0" indent="1371600" algn="ctr">
              <a:buSzTx/>
              <a:buFontTx/>
              <a:buNone/>
              <a:defRPr cap="all" sz="3000"/>
            </a:lvl4pPr>
            <a:lvl5pPr marL="0" indent="1828800" algn="ctr">
              <a:buSzTx/>
              <a:buFontTx/>
              <a:buNone/>
              <a:defRPr cap="all" sz="3000"/>
            </a:lvl5pPr>
          </a:lstStyle>
          <a:p>
            <a:pPr/>
            <a:r>
              <a:t>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 Layou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/>
          <p:nvPr>
            <p:ph type="title"/>
          </p:nvPr>
        </p:nvSpPr>
        <p:spPr>
          <a:xfrm rot="20289106">
            <a:off x="2648625" y="2425256"/>
            <a:ext cx="10515601" cy="1325564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rgbClr val="F9952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2" name="Body Level One…"/>
          <p:cNvSpPr txBox="1"/>
          <p:nvPr>
            <p:ph type="body" sz="quarter" idx="1" hasCustomPrompt="1"/>
          </p:nvPr>
        </p:nvSpPr>
        <p:spPr>
          <a:xfrm rot="20293158">
            <a:off x="3181774" y="3462556"/>
            <a:ext cx="9144001" cy="16557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cap="all" sz="3000"/>
            </a:lvl1pPr>
            <a:lvl2pPr marL="0" indent="457200">
              <a:buSzTx/>
              <a:buFontTx/>
              <a:buNone/>
              <a:defRPr cap="all" sz="3000"/>
            </a:lvl2pPr>
            <a:lvl3pPr marL="0" indent="914400">
              <a:buSzTx/>
              <a:buFontTx/>
              <a:buNone/>
              <a:defRPr cap="all" sz="3000"/>
            </a:lvl3pPr>
            <a:lvl4pPr marL="0" indent="1371600">
              <a:buSzTx/>
              <a:buFontTx/>
              <a:buNone/>
              <a:defRPr cap="all" sz="3000"/>
            </a:lvl4pPr>
            <a:lvl5pPr marL="0" indent="1828800">
              <a:buSzTx/>
              <a:buFontTx/>
              <a:buNone/>
              <a:defRPr cap="all" sz="3000"/>
            </a:lvl5pPr>
          </a:lstStyle>
          <a:p>
            <a:pPr/>
            <a:r>
              <a:t>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_Custom Layou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xfrm>
            <a:off x="838200" y="2316766"/>
            <a:ext cx="10515600" cy="1325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9952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9" name="Body Level One…"/>
          <p:cNvSpPr txBox="1"/>
          <p:nvPr>
            <p:ph type="body" sz="quarter" idx="1" hasCustomPrompt="1"/>
          </p:nvPr>
        </p:nvSpPr>
        <p:spPr>
          <a:xfrm>
            <a:off x="1524000" y="3642330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4_Custom Layou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9952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8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5_Custom Layout"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91525" y="6308626"/>
            <a:ext cx="1911913" cy="36849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12000"/>
              </a:srgbClr>
            </a:outerShdw>
          </a:effectLst>
        </p:spPr>
      </p:pic>
      <p:pic>
        <p:nvPicPr>
          <p:cNvPr id="67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8562" y="6271993"/>
            <a:ext cx="1292772" cy="441764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Custom Layou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xfrm>
            <a:off x="838200" y="1930399"/>
            <a:ext cx="10515600" cy="1325564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9952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sz="quarter" idx="1" hasCustomPrompt="1"/>
          </p:nvPr>
        </p:nvSpPr>
        <p:spPr>
          <a:xfrm>
            <a:off x="1524000" y="3443180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9952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91525" y="6267172"/>
            <a:ext cx="1911913" cy="36849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12000"/>
              </a:srgbClr>
            </a:outerShdw>
          </a:effectLst>
        </p:spPr>
      </p:pic>
      <p:pic>
        <p:nvPicPr>
          <p:cNvPr id="3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8562" y="6271993"/>
            <a:ext cx="1292772" cy="44176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Text"/>
          <p:cNvSpPr txBox="1"/>
          <p:nvPr>
            <p:ph type="title"/>
          </p:nvPr>
        </p:nvSpPr>
        <p:spPr>
          <a:xfrm>
            <a:off x="838200" y="2103436"/>
            <a:ext cx="105156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4800" u="none">
          <a:solidFill>
            <a:srgbClr val="FFFFFF"/>
          </a:solidFill>
          <a:uFillTx/>
          <a:latin typeface="Aller"/>
          <a:ea typeface="Aller"/>
          <a:cs typeface="Aller"/>
          <a:sym typeface="Aller"/>
        </a:defRPr>
      </a:lvl1pPr>
      <a:lvl2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4800" u="none">
          <a:solidFill>
            <a:srgbClr val="FFFFFF"/>
          </a:solidFill>
          <a:uFillTx/>
          <a:latin typeface="Aller"/>
          <a:ea typeface="Aller"/>
          <a:cs typeface="Aller"/>
          <a:sym typeface="Aller"/>
        </a:defRPr>
      </a:lvl2pPr>
      <a:lvl3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4800" u="none">
          <a:solidFill>
            <a:srgbClr val="FFFFFF"/>
          </a:solidFill>
          <a:uFillTx/>
          <a:latin typeface="Aller"/>
          <a:ea typeface="Aller"/>
          <a:cs typeface="Aller"/>
          <a:sym typeface="Aller"/>
        </a:defRPr>
      </a:lvl3pPr>
      <a:lvl4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4800" u="none">
          <a:solidFill>
            <a:srgbClr val="FFFFFF"/>
          </a:solidFill>
          <a:uFillTx/>
          <a:latin typeface="Aller"/>
          <a:ea typeface="Aller"/>
          <a:cs typeface="Aller"/>
          <a:sym typeface="Aller"/>
        </a:defRPr>
      </a:lvl4pPr>
      <a:lvl5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4800" u="none">
          <a:solidFill>
            <a:srgbClr val="FFFFFF"/>
          </a:solidFill>
          <a:uFillTx/>
          <a:latin typeface="Aller"/>
          <a:ea typeface="Aller"/>
          <a:cs typeface="Aller"/>
          <a:sym typeface="Aller"/>
        </a:defRPr>
      </a:lvl5pPr>
      <a:lvl6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4800" u="none">
          <a:solidFill>
            <a:srgbClr val="FFFFFF"/>
          </a:solidFill>
          <a:uFillTx/>
          <a:latin typeface="Aller"/>
          <a:ea typeface="Aller"/>
          <a:cs typeface="Aller"/>
          <a:sym typeface="Aller"/>
        </a:defRPr>
      </a:lvl6pPr>
      <a:lvl7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4800" u="none">
          <a:solidFill>
            <a:srgbClr val="FFFFFF"/>
          </a:solidFill>
          <a:uFillTx/>
          <a:latin typeface="Aller"/>
          <a:ea typeface="Aller"/>
          <a:cs typeface="Aller"/>
          <a:sym typeface="Aller"/>
        </a:defRPr>
      </a:lvl7pPr>
      <a:lvl8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4800" u="none">
          <a:solidFill>
            <a:srgbClr val="FFFFFF"/>
          </a:solidFill>
          <a:uFillTx/>
          <a:latin typeface="Aller"/>
          <a:ea typeface="Aller"/>
          <a:cs typeface="Aller"/>
          <a:sym typeface="Aller"/>
        </a:defRPr>
      </a:lvl8pPr>
      <a:lvl9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4800" u="none">
          <a:solidFill>
            <a:srgbClr val="FFFFFF"/>
          </a:solidFill>
          <a:uFillTx/>
          <a:latin typeface="Aller"/>
          <a:ea typeface="Aller"/>
          <a:cs typeface="Aller"/>
          <a:sym typeface="Aller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94C80"/>
          </a:solidFill>
          <a:uFillTx/>
          <a:latin typeface="Aller Light"/>
          <a:ea typeface="Aller Light"/>
          <a:cs typeface="Aller Light"/>
          <a:sym typeface="Aller Light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94C80"/>
          </a:solidFill>
          <a:uFillTx/>
          <a:latin typeface="Aller Light"/>
          <a:ea typeface="Aller Light"/>
          <a:cs typeface="Aller Light"/>
          <a:sym typeface="Aller Light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94C80"/>
          </a:solidFill>
          <a:uFillTx/>
          <a:latin typeface="Aller Light"/>
          <a:ea typeface="Aller Light"/>
          <a:cs typeface="Aller Light"/>
          <a:sym typeface="Aller Light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94C80"/>
          </a:solidFill>
          <a:uFillTx/>
          <a:latin typeface="Aller Light"/>
          <a:ea typeface="Aller Light"/>
          <a:cs typeface="Aller Light"/>
          <a:sym typeface="Aller Light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94C80"/>
          </a:solidFill>
          <a:uFillTx/>
          <a:latin typeface="Aller Light"/>
          <a:ea typeface="Aller Light"/>
          <a:cs typeface="Aller Light"/>
          <a:sym typeface="Aller Light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94C80"/>
          </a:solidFill>
          <a:uFillTx/>
          <a:latin typeface="Aller Light"/>
          <a:ea typeface="Aller Light"/>
          <a:cs typeface="Aller Light"/>
          <a:sym typeface="Aller Light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94C80"/>
          </a:solidFill>
          <a:uFillTx/>
          <a:latin typeface="Aller Light"/>
          <a:ea typeface="Aller Light"/>
          <a:cs typeface="Aller Light"/>
          <a:sym typeface="Aller Light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94C80"/>
          </a:solidFill>
          <a:uFillTx/>
          <a:latin typeface="Aller Light"/>
          <a:ea typeface="Aller Light"/>
          <a:cs typeface="Aller Light"/>
          <a:sym typeface="Aller Light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94C80"/>
          </a:solidFill>
          <a:uFillTx/>
          <a:latin typeface="Aller Light"/>
          <a:ea typeface="Aller Light"/>
          <a:cs typeface="Aller Light"/>
          <a:sym typeface="Aller Light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en.wikipedia.org/wiki/Claude_Monet#/media/File:Claude_Monet_1899_Nadar_crop.jpg" TargetMode="External"/><Relationship Id="rId3" Type="http://schemas.openxmlformats.org/officeDocument/2006/relationships/hyperlink" Target="https://www.metmuseum.org/toah/hd/cmon/hd_cmon.htm" TargetMode="External"/><Relationship Id="rId4" Type="http://schemas.openxmlformats.org/officeDocument/2006/relationships/hyperlink" Target="https://www.artnews.com/art-news/artists/claude-monet-best-paintings-1234580881/" TargetMode="External"/><Relationship Id="rId5" Type="http://schemas.openxmlformats.org/officeDocument/2006/relationships/hyperlink" Target="https://www.nationalgallery.org.uk/paintings/claude-monet-the-water-lily-pond" TargetMode="External"/><Relationship Id="rId6" Type="http://schemas.openxmlformats.org/officeDocument/2006/relationships/hyperlink" Target="https://www.youtube.com/watch?v=nesTk_6j-0c" TargetMode="Externa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1"/>
          <p:cNvSpPr txBox="1"/>
          <p:nvPr>
            <p:ph type="title"/>
          </p:nvPr>
        </p:nvSpPr>
        <p:spPr>
          <a:xfrm rot="20289106">
            <a:off x="1454981" y="1971076"/>
            <a:ext cx="11117974" cy="1978987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pPr/>
            <a:r>
              <a:t>Landscape Painting</a:t>
            </a:r>
          </a:p>
        </p:txBody>
      </p:sp>
      <p:sp>
        <p:nvSpPr>
          <p:cNvPr id="119" name="Subtitle 2"/>
          <p:cNvSpPr txBox="1"/>
          <p:nvPr>
            <p:ph type="body" sz="quarter" idx="1"/>
          </p:nvPr>
        </p:nvSpPr>
        <p:spPr>
          <a:xfrm rot="20293158">
            <a:off x="2015781" y="3976975"/>
            <a:ext cx="8324192" cy="961331"/>
          </a:xfrm>
          <a:prstGeom prst="rect">
            <a:avLst/>
          </a:prstGeom>
        </p:spPr>
        <p:txBody>
          <a:bodyPr/>
          <a:lstStyle/>
          <a:p>
            <a:pPr/>
            <a:r>
              <a:t>Part 1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G_0191.JPG" descr="IMG_019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17477" y="595107"/>
            <a:ext cx="7557046" cy="56677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G_0250.JPG" descr="IMG_02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1065" y="286919"/>
            <a:ext cx="7918741" cy="59390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G_0892.jpg" descr="IMG_089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5235" y="261292"/>
            <a:ext cx="8121530" cy="60911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4610" y="335279"/>
            <a:ext cx="8717263" cy="58143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pPr/>
            <a:r>
              <a:t>vocabulary</a:t>
            </a:r>
          </a:p>
        </p:txBody>
      </p:sp>
      <p:sp>
        <p:nvSpPr>
          <p:cNvPr id="158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vocabulary</a:t>
            </a:r>
          </a:p>
        </p:txBody>
      </p:sp>
      <p:sp>
        <p:nvSpPr>
          <p:cNvPr id="161" name="Content Placeholder 2"/>
          <p:cNvSpPr txBox="1"/>
          <p:nvPr>
            <p:ph type="body" idx="1"/>
          </p:nvPr>
        </p:nvSpPr>
        <p:spPr>
          <a:xfrm>
            <a:off x="977900" y="1660342"/>
            <a:ext cx="10515600" cy="435133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2400"/>
            </a:pPr>
            <a:r>
              <a:t>Color</a:t>
            </a:r>
          </a:p>
          <a:p>
            <a:pPr>
              <a:lnSpc>
                <a:spcPct val="100000"/>
              </a:lnSpc>
              <a:defRPr sz="2400"/>
            </a:pPr>
            <a:r>
              <a:t>Tint</a:t>
            </a:r>
          </a:p>
          <a:p>
            <a:pPr lvl="2" marL="0" indent="457200">
              <a:lnSpc>
                <a:spcPct val="100000"/>
              </a:lnSpc>
              <a:buSzTx/>
              <a:buFontTx/>
              <a:buNone/>
              <a:defRPr i="1" sz="2100"/>
            </a:pPr>
            <a:r>
              <a:t>color mixture of any color with white</a:t>
            </a:r>
          </a:p>
          <a:p>
            <a:pPr>
              <a:lnSpc>
                <a:spcPct val="100000"/>
              </a:lnSpc>
              <a:defRPr sz="2400"/>
            </a:pPr>
            <a:r>
              <a:t>Atmospheric Perspective</a:t>
            </a:r>
          </a:p>
          <a:p>
            <a:pPr lvl="2" marL="0" indent="457200">
              <a:lnSpc>
                <a:spcPct val="100000"/>
              </a:lnSpc>
              <a:buSzTx/>
              <a:buFontTx/>
              <a:buNone/>
              <a:defRPr i="1" sz="2100"/>
            </a:pPr>
            <a:r>
              <a:t>effect the atmosphere has on the appearance of an object viewed from a distance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pPr/>
            <a:r>
              <a:t>instructions</a:t>
            </a:r>
          </a:p>
        </p:txBody>
      </p:sp>
      <p:sp>
        <p:nvSpPr>
          <p:cNvPr id="164" name="Subtitle 2"/>
          <p:cNvSpPr txBox="1"/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 thruBlk="1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instructions</a:t>
            </a:r>
          </a:p>
        </p:txBody>
      </p:sp>
      <p:sp>
        <p:nvSpPr>
          <p:cNvPr id="167" name="Content Placeholder 2"/>
          <p:cNvSpPr txBox="1"/>
          <p:nvPr>
            <p:ph type="body" idx="1"/>
          </p:nvPr>
        </p:nvSpPr>
        <p:spPr>
          <a:xfrm>
            <a:off x="838200" y="1803261"/>
            <a:ext cx="10515600" cy="4351338"/>
          </a:xfrm>
          <a:prstGeom prst="rect">
            <a:avLst/>
          </a:prstGeom>
        </p:spPr>
        <p:txBody>
          <a:bodyPr/>
          <a:lstStyle/>
          <a:p>
            <a:pPr marL="221742" indent="-221742" defTabSz="886968">
              <a:lnSpc>
                <a:spcPct val="100000"/>
              </a:lnSpc>
              <a:spcBef>
                <a:spcPts val="900"/>
              </a:spcBef>
              <a:defRPr sz="1940"/>
            </a:pPr>
            <a:r>
              <a:t>Let’s practice some color mixing! First let’s try and make a color for our sky. Are you making a sunset or a sunny day? </a:t>
            </a:r>
          </a:p>
          <a:p>
            <a:pPr marL="221742" indent="-221742" defTabSz="886968">
              <a:lnSpc>
                <a:spcPct val="100000"/>
              </a:lnSpc>
              <a:spcBef>
                <a:spcPts val="900"/>
              </a:spcBef>
              <a:defRPr sz="1940"/>
            </a:pPr>
            <a:r>
              <a:t>Next step is to paint your sky!</a:t>
            </a:r>
          </a:p>
          <a:p>
            <a:pPr marL="221742" indent="-221742" defTabSz="886968">
              <a:lnSpc>
                <a:spcPct val="100000"/>
              </a:lnSpc>
              <a:spcBef>
                <a:spcPts val="900"/>
              </a:spcBef>
              <a:defRPr sz="1940"/>
            </a:pPr>
            <a:r>
              <a:t>Now we will observe what we drew in our backgrounds. What kinds of colors do you need? Mix those next!</a:t>
            </a:r>
          </a:p>
          <a:p>
            <a:pPr marL="221742" indent="-221742" defTabSz="886968">
              <a:lnSpc>
                <a:spcPct val="100000"/>
              </a:lnSpc>
              <a:spcBef>
                <a:spcPts val="900"/>
              </a:spcBef>
              <a:defRPr sz="1940"/>
            </a:pPr>
            <a:r>
              <a:t>Now, since it is in our background and we want to create atmospheric perspective, we are going to make a tint of the colors we just created by adding white! Because our watercolor palette does not have white, we will mix a color with more water than paint. This will do the same thing as adding white!</a:t>
            </a:r>
          </a:p>
          <a:p>
            <a:pPr marL="221742" indent="-221742" defTabSz="886968">
              <a:lnSpc>
                <a:spcPct val="100000"/>
              </a:lnSpc>
              <a:spcBef>
                <a:spcPts val="900"/>
              </a:spcBef>
              <a:defRPr sz="1940"/>
            </a:pPr>
            <a:r>
              <a:t>Take the color you just made and start painting your background!</a:t>
            </a:r>
          </a:p>
          <a:p>
            <a:pPr marL="221742" indent="-221742" defTabSz="886968">
              <a:lnSpc>
                <a:spcPct val="100000"/>
              </a:lnSpc>
              <a:spcBef>
                <a:spcPts val="900"/>
              </a:spcBef>
              <a:defRPr sz="1940"/>
            </a:pPr>
            <a:r>
              <a:t>We will repeat the last two steps for our middle ground, BUT, do not add as much water. Add less waterthan last time so those objects look closer!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references</a:t>
            </a:r>
          </a:p>
        </p:txBody>
      </p:sp>
      <p:sp>
        <p:nvSpPr>
          <p:cNvPr id="170" name="Content Placeholder 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u="sng">
                <a:solidFill>
                  <a:srgbClr val="47BCEA"/>
                </a:solidFill>
                <a:uFill>
                  <a:solidFill>
                    <a:srgbClr val="47BCEA"/>
                  </a:solidFill>
                </a:uFill>
                <a:hlinkClick r:id="rId2" invalidUrl="" action="" tgtFrame="" tooltip="" history="1" highlightClick="0" endSnd="0"/>
              </a:rPr>
              <a:t>https://en.wikipedia.org/wiki/Claude_Monet#/media/File:Claude_Monet_1899_Nadar_crop.jpg</a:t>
            </a:r>
          </a:p>
          <a:p>
            <a:pPr/>
            <a:r>
              <a:rPr u="sng">
                <a:solidFill>
                  <a:srgbClr val="47BCEA"/>
                </a:solidFill>
                <a:uFill>
                  <a:solidFill>
                    <a:srgbClr val="47BCEA"/>
                  </a:solidFill>
                </a:uFill>
                <a:hlinkClick r:id="rId3" invalidUrl="" action="" tgtFrame="" tooltip="" history="1" highlightClick="0" endSnd="0"/>
              </a:rPr>
              <a:t>https://www.metmuseum.org/toah/hd/cmon/hd_cmon.htm</a:t>
            </a:r>
          </a:p>
          <a:p>
            <a:pPr/>
            <a:r>
              <a:t>Images: </a:t>
            </a:r>
            <a:r>
              <a:rPr u="sng">
                <a:solidFill>
                  <a:srgbClr val="47BCEA"/>
                </a:solidFill>
                <a:uFill>
                  <a:solidFill>
                    <a:srgbClr val="47BCEA"/>
                  </a:solidFill>
                </a:uFill>
                <a:hlinkClick r:id="rId4" invalidUrl="" action="" tgtFrame="" tooltip="" history="1" highlightClick="0" endSnd="0"/>
              </a:rPr>
              <a:t>https://www.artnews.com/art-news/artists/claude-monet-best-paintings-1234580881/</a:t>
            </a:r>
          </a:p>
          <a:p>
            <a:pPr/>
            <a:r>
              <a:rPr u="sng">
                <a:solidFill>
                  <a:srgbClr val="47BCEA"/>
                </a:solidFill>
                <a:uFill>
                  <a:solidFill>
                    <a:srgbClr val="47BCEA"/>
                  </a:solidFill>
                </a:uFill>
                <a:hlinkClick r:id="rId5" invalidUrl="" action="" tgtFrame="" tooltip="" history="1" highlightClick="0" endSnd="0"/>
              </a:rPr>
              <a:t>https://www.nationalgallery.org.uk/paintings/claude-monet-the-water-lily-pond</a:t>
            </a:r>
          </a:p>
          <a:p>
            <a:pPr/>
            <a:r>
              <a:rPr u="sng">
                <a:solidFill>
                  <a:srgbClr val="47BCEA"/>
                </a:solidFill>
                <a:uFill>
                  <a:solidFill>
                    <a:srgbClr val="47BCEA"/>
                  </a:solidFill>
                </a:uFill>
                <a:hlinkClick r:id="rId6" invalidUrl="" action="" tgtFrame="" tooltip="" history="1" highlightClick="0" endSnd="0"/>
              </a:rPr>
              <a:t>https://www.youtube.com/watch?v=nesTk_6j-0c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le 1"/>
          <p:cNvSpPr txBox="1"/>
          <p:nvPr>
            <p:ph type="title"/>
          </p:nvPr>
        </p:nvSpPr>
        <p:spPr>
          <a:xfrm rot="20289106">
            <a:off x="2648625" y="2285770"/>
            <a:ext cx="10515601" cy="1325564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pPr/>
            <a:r>
              <a:t>objectives</a:t>
            </a:r>
          </a:p>
        </p:txBody>
      </p:sp>
      <p:sp>
        <p:nvSpPr>
          <p:cNvPr id="122" name="Subtitle 2"/>
          <p:cNvSpPr txBox="1"/>
          <p:nvPr>
            <p:ph type="body" sz="quarter" idx="1"/>
          </p:nvPr>
        </p:nvSpPr>
        <p:spPr>
          <a:xfrm rot="20293158">
            <a:off x="3181774" y="3462556"/>
            <a:ext cx="9144001" cy="1655762"/>
          </a:xfrm>
          <a:prstGeom prst="rect">
            <a:avLst/>
          </a:prstGeom>
        </p:spPr>
        <p:txBody>
          <a:bodyPr/>
          <a:lstStyle/>
          <a:p>
            <a:pPr/>
            <a:r>
              <a:t>of this lesson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3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objectives</a:t>
            </a:r>
          </a:p>
        </p:txBody>
      </p:sp>
      <p:sp>
        <p:nvSpPr>
          <p:cNvPr id="125" name="Content Placeholder 4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20000"/>
              </a:lnSpc>
            </a:pPr>
            <a:r>
              <a:t>Learn about atmospheric perspective</a:t>
            </a:r>
          </a:p>
          <a:p>
            <a:pPr>
              <a:lnSpc>
                <a:spcPct val="120000"/>
              </a:lnSpc>
            </a:pPr>
            <a:r>
              <a:t>Continue our landscape painting inspired by Monet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1"/>
          <p:cNvSpPr txBox="1"/>
          <p:nvPr>
            <p:ph type="title"/>
          </p:nvPr>
        </p:nvSpPr>
        <p:spPr>
          <a:xfrm rot="20289106">
            <a:off x="2648625" y="2285770"/>
            <a:ext cx="10515601" cy="1325564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pPr/>
            <a:r>
              <a:t>materials</a:t>
            </a:r>
          </a:p>
        </p:txBody>
      </p:sp>
      <p:sp>
        <p:nvSpPr>
          <p:cNvPr id="128" name="Subtitle 2"/>
          <p:cNvSpPr txBox="1"/>
          <p:nvPr>
            <p:ph type="body" sz="quarter" idx="1"/>
          </p:nvPr>
        </p:nvSpPr>
        <p:spPr>
          <a:xfrm rot="20293158">
            <a:off x="3181774" y="3462556"/>
            <a:ext cx="9144001" cy="165576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le 3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materials</a:t>
            </a:r>
          </a:p>
        </p:txBody>
      </p:sp>
      <p:sp>
        <p:nvSpPr>
          <p:cNvPr id="131" name="Content Placeholder 4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Watercolor paint</a:t>
            </a:r>
          </a:p>
          <a:p>
            <a:pPr/>
            <a:r>
              <a:t>Drawing from last class</a:t>
            </a:r>
          </a:p>
          <a:p>
            <a:pPr/>
            <a:r>
              <a:t>Paintbrushes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1"/>
          <p:cNvSpPr txBox="1"/>
          <p:nvPr>
            <p:ph type="title"/>
          </p:nvPr>
        </p:nvSpPr>
        <p:spPr>
          <a:xfrm>
            <a:off x="838200" y="2483144"/>
            <a:ext cx="10515600" cy="1325564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pPr/>
            <a:r>
              <a:t>Pass or play!</a:t>
            </a:r>
          </a:p>
        </p:txBody>
      </p:sp>
      <p:sp>
        <p:nvSpPr>
          <p:cNvPr id="134" name="Subtitle 2"/>
          <p:cNvSpPr txBox="1"/>
          <p:nvPr>
            <p:ph type="body" sz="quarter" idx="1"/>
          </p:nvPr>
        </p:nvSpPr>
        <p:spPr>
          <a:xfrm>
            <a:off x="1524000" y="3435431"/>
            <a:ext cx="9144000" cy="1655761"/>
          </a:xfrm>
          <a:prstGeom prst="rect">
            <a:avLst/>
          </a:prstGeom>
        </p:spPr>
        <p:txBody>
          <a:bodyPr/>
          <a:lstStyle/>
          <a:p>
            <a:pPr/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Claude-Monet-Landscape-painting.-Image-via-wallpaper.com_.jpg" descr="Claude-Monet-Landscape-painting.-Image-via-wallpaper.com_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4669" y="1153730"/>
            <a:ext cx="7462662" cy="4975108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hape"/>
          <p:cNvSpPr/>
          <p:nvPr/>
        </p:nvSpPr>
        <p:spPr>
          <a:xfrm>
            <a:off x="2349589" y="1261645"/>
            <a:ext cx="7484042" cy="48959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5292"/>
                </a:moveTo>
                <a:lnTo>
                  <a:pt x="10314" y="14921"/>
                </a:lnTo>
                <a:lnTo>
                  <a:pt x="11956" y="12347"/>
                </a:lnTo>
                <a:lnTo>
                  <a:pt x="12479" y="11944"/>
                </a:lnTo>
                <a:lnTo>
                  <a:pt x="13061" y="11720"/>
                </a:lnTo>
                <a:lnTo>
                  <a:pt x="13002" y="10732"/>
                </a:lnTo>
                <a:lnTo>
                  <a:pt x="13497" y="9885"/>
                </a:lnTo>
                <a:lnTo>
                  <a:pt x="14571" y="9501"/>
                </a:lnTo>
                <a:lnTo>
                  <a:pt x="15070" y="9835"/>
                </a:lnTo>
                <a:lnTo>
                  <a:pt x="15153" y="10696"/>
                </a:lnTo>
                <a:lnTo>
                  <a:pt x="15644" y="10794"/>
                </a:lnTo>
                <a:lnTo>
                  <a:pt x="16112" y="8252"/>
                </a:lnTo>
                <a:lnTo>
                  <a:pt x="16029" y="7568"/>
                </a:lnTo>
                <a:lnTo>
                  <a:pt x="15672" y="7068"/>
                </a:lnTo>
                <a:lnTo>
                  <a:pt x="15318" y="5700"/>
                </a:lnTo>
                <a:lnTo>
                  <a:pt x="15411" y="4901"/>
                </a:lnTo>
                <a:lnTo>
                  <a:pt x="14931" y="3940"/>
                </a:lnTo>
                <a:lnTo>
                  <a:pt x="15373" y="3628"/>
                </a:lnTo>
                <a:lnTo>
                  <a:pt x="15249" y="2879"/>
                </a:lnTo>
                <a:lnTo>
                  <a:pt x="14971" y="2324"/>
                </a:lnTo>
                <a:lnTo>
                  <a:pt x="15527" y="1515"/>
                </a:lnTo>
                <a:lnTo>
                  <a:pt x="15721" y="748"/>
                </a:lnTo>
                <a:lnTo>
                  <a:pt x="16550" y="0"/>
                </a:lnTo>
                <a:lnTo>
                  <a:pt x="17536" y="335"/>
                </a:lnTo>
                <a:lnTo>
                  <a:pt x="18036" y="1583"/>
                </a:lnTo>
                <a:lnTo>
                  <a:pt x="18337" y="2479"/>
                </a:lnTo>
                <a:lnTo>
                  <a:pt x="19086" y="2983"/>
                </a:lnTo>
                <a:lnTo>
                  <a:pt x="18644" y="4153"/>
                </a:lnTo>
                <a:lnTo>
                  <a:pt x="18191" y="4358"/>
                </a:lnTo>
                <a:lnTo>
                  <a:pt x="17812" y="6179"/>
                </a:lnTo>
                <a:lnTo>
                  <a:pt x="17784" y="7741"/>
                </a:lnTo>
                <a:lnTo>
                  <a:pt x="17851" y="9120"/>
                </a:lnTo>
                <a:lnTo>
                  <a:pt x="18593" y="9073"/>
                </a:lnTo>
                <a:lnTo>
                  <a:pt x="19267" y="10253"/>
                </a:lnTo>
                <a:lnTo>
                  <a:pt x="19579" y="11070"/>
                </a:lnTo>
                <a:lnTo>
                  <a:pt x="20607" y="10899"/>
                </a:lnTo>
                <a:lnTo>
                  <a:pt x="21600" y="10709"/>
                </a:lnTo>
                <a:lnTo>
                  <a:pt x="21536" y="21600"/>
                </a:lnTo>
                <a:lnTo>
                  <a:pt x="46" y="21520"/>
                </a:lnTo>
                <a:lnTo>
                  <a:pt x="0" y="15292"/>
                </a:lnTo>
                <a:close/>
              </a:path>
            </a:pathLst>
          </a:custGeom>
          <a:solidFill>
            <a:schemeClr val="accent6">
              <a:alpha val="60744"/>
            </a:schemeClr>
          </a:solidFill>
          <a:ln w="12700">
            <a:solidFill>
              <a:schemeClr val="accent1">
                <a:alpha val="60744"/>
              </a:schemeClr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38" name="Breaking down a painting"/>
          <p:cNvSpPr txBox="1"/>
          <p:nvPr>
            <p:ph type="title" idx="4294967295"/>
          </p:nvPr>
        </p:nvSpPr>
        <p:spPr>
          <a:xfrm>
            <a:off x="450624" y="-10014"/>
            <a:ext cx="10515601" cy="1325564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rgbClr val="F99520"/>
                </a:solidFill>
              </a:defRPr>
            </a:lvl1pPr>
          </a:lstStyle>
          <a:p>
            <a:pPr/>
            <a:r>
              <a:t>Breaking down a painting</a:t>
            </a:r>
          </a:p>
        </p:txBody>
      </p:sp>
      <p:sp>
        <p:nvSpPr>
          <p:cNvPr id="139" name="Background…"/>
          <p:cNvSpPr txBox="1"/>
          <p:nvPr>
            <p:ph type="body" sz="quarter" idx="4294967295"/>
          </p:nvPr>
        </p:nvSpPr>
        <p:spPr>
          <a:xfrm>
            <a:off x="122378" y="1618102"/>
            <a:ext cx="2186054" cy="4351339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</a:pPr>
          </a:p>
          <a:p>
            <a:pPr marL="0" indent="0">
              <a:buSzTx/>
              <a:buFontTx/>
              <a:buNone/>
              <a:defRPr>
                <a:solidFill>
                  <a:schemeClr val="accent4"/>
                </a:solidFill>
              </a:defRPr>
            </a:pPr>
            <a:r>
              <a:t>Background</a:t>
            </a:r>
          </a:p>
          <a:p>
            <a:pPr marL="0" indent="0">
              <a:buSzTx/>
              <a:buFontTx/>
              <a:buNone/>
            </a:pPr>
          </a:p>
          <a:p>
            <a:pPr marL="0" indent="0">
              <a:buSzTx/>
              <a:buFontTx/>
              <a:buNone/>
            </a:pPr>
          </a:p>
          <a:p>
            <a:pPr marL="0" indent="0">
              <a:buSzTx/>
              <a:buFontTx/>
              <a:buNone/>
            </a:pPr>
            <a:r>
              <a:t>Horizon Line</a:t>
            </a:r>
          </a:p>
        </p:txBody>
      </p:sp>
      <p:sp>
        <p:nvSpPr>
          <p:cNvPr id="140" name="Foreground…"/>
          <p:cNvSpPr txBox="1"/>
          <p:nvPr/>
        </p:nvSpPr>
        <p:spPr>
          <a:xfrm>
            <a:off x="9711721" y="1533756"/>
            <a:ext cx="2407987" cy="4351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algn="r">
              <a:lnSpc>
                <a:spcPct val="90000"/>
              </a:lnSpc>
              <a:spcBef>
                <a:spcPts val="1000"/>
              </a:spcBef>
              <a:defRPr sz="2800">
                <a:solidFill>
                  <a:srgbClr val="094C80"/>
                </a:solidFill>
                <a:latin typeface="Aller Light"/>
                <a:ea typeface="Aller Light"/>
                <a:cs typeface="Aller Light"/>
                <a:sym typeface="Aller Light"/>
              </a:defRPr>
            </a:pPr>
          </a:p>
          <a:p>
            <a:pPr algn="r">
              <a:lnSpc>
                <a:spcPct val="90000"/>
              </a:lnSpc>
              <a:spcBef>
                <a:spcPts val="1000"/>
              </a:spcBef>
              <a:defRPr sz="2800">
                <a:solidFill>
                  <a:srgbClr val="094C80"/>
                </a:solidFill>
                <a:latin typeface="Aller Light"/>
                <a:ea typeface="Aller Light"/>
                <a:cs typeface="Aller Light"/>
                <a:sym typeface="Aller Light"/>
              </a:defRPr>
            </a:pPr>
          </a:p>
          <a:p>
            <a:pPr algn="r">
              <a:lnSpc>
                <a:spcPct val="90000"/>
              </a:lnSpc>
              <a:spcBef>
                <a:spcPts val="1000"/>
              </a:spcBef>
              <a:defRPr sz="2800">
                <a:solidFill>
                  <a:schemeClr val="accent6"/>
                </a:solidFill>
                <a:latin typeface="Aller Light"/>
                <a:ea typeface="Aller Light"/>
                <a:cs typeface="Aller Light"/>
                <a:sym typeface="Aller Light"/>
              </a:defRPr>
            </a:pPr>
            <a:r>
              <a:t>Foreground</a:t>
            </a:r>
          </a:p>
          <a:p>
            <a:pPr algn="r">
              <a:lnSpc>
                <a:spcPct val="90000"/>
              </a:lnSpc>
              <a:spcBef>
                <a:spcPts val="1000"/>
              </a:spcBef>
              <a:defRPr sz="2800">
                <a:solidFill>
                  <a:srgbClr val="094C80"/>
                </a:solidFill>
                <a:latin typeface="Aller Light"/>
                <a:ea typeface="Aller Light"/>
                <a:cs typeface="Aller Light"/>
                <a:sym typeface="Aller Light"/>
              </a:defRPr>
            </a:pPr>
          </a:p>
          <a:p>
            <a:pPr algn="r">
              <a:lnSpc>
                <a:spcPct val="90000"/>
              </a:lnSpc>
              <a:spcBef>
                <a:spcPts val="1000"/>
              </a:spcBef>
              <a:defRPr sz="2800">
                <a:solidFill>
                  <a:srgbClr val="094C80"/>
                </a:solidFill>
                <a:latin typeface="Aller Light"/>
                <a:ea typeface="Aller Light"/>
                <a:cs typeface="Aller Light"/>
                <a:sym typeface="Aller Light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800">
                <a:solidFill>
                  <a:srgbClr val="094C80"/>
                </a:solidFill>
                <a:latin typeface="Aller Light"/>
                <a:ea typeface="Aller Light"/>
                <a:cs typeface="Aller Light"/>
                <a:sym typeface="Aller Light"/>
              </a:defRPr>
            </a:pPr>
          </a:p>
          <a:p>
            <a:pPr algn="r">
              <a:lnSpc>
                <a:spcPct val="90000"/>
              </a:lnSpc>
              <a:spcBef>
                <a:spcPts val="1000"/>
              </a:spcBef>
              <a:defRPr sz="2800">
                <a:solidFill>
                  <a:schemeClr val="accent2"/>
                </a:solidFill>
                <a:latin typeface="Aller Light"/>
                <a:ea typeface="Aller Light"/>
                <a:cs typeface="Aller Light"/>
                <a:sym typeface="Aller Light"/>
              </a:defRPr>
            </a:pPr>
            <a:r>
              <a:t>Middleground</a:t>
            </a:r>
          </a:p>
        </p:txBody>
      </p:sp>
      <p:sp>
        <p:nvSpPr>
          <p:cNvPr id="141" name="Shape"/>
          <p:cNvSpPr/>
          <p:nvPr/>
        </p:nvSpPr>
        <p:spPr>
          <a:xfrm>
            <a:off x="2375045" y="2794881"/>
            <a:ext cx="4664060" cy="1941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3" h="21600" fill="norm" stroke="1" extrusionOk="0">
                <a:moveTo>
                  <a:pt x="50" y="16225"/>
                </a:moveTo>
                <a:lnTo>
                  <a:pt x="882" y="16905"/>
                </a:lnTo>
                <a:lnTo>
                  <a:pt x="1777" y="17043"/>
                </a:lnTo>
                <a:lnTo>
                  <a:pt x="2988" y="14821"/>
                </a:lnTo>
                <a:lnTo>
                  <a:pt x="3518" y="12757"/>
                </a:lnTo>
                <a:lnTo>
                  <a:pt x="3683" y="10488"/>
                </a:lnTo>
                <a:lnTo>
                  <a:pt x="4649" y="12532"/>
                </a:lnTo>
                <a:lnTo>
                  <a:pt x="6243" y="12417"/>
                </a:lnTo>
                <a:lnTo>
                  <a:pt x="7506" y="11701"/>
                </a:lnTo>
                <a:lnTo>
                  <a:pt x="8488" y="14432"/>
                </a:lnTo>
                <a:lnTo>
                  <a:pt x="7979" y="16977"/>
                </a:lnTo>
                <a:lnTo>
                  <a:pt x="9952" y="16100"/>
                </a:lnTo>
                <a:lnTo>
                  <a:pt x="10620" y="13647"/>
                </a:lnTo>
                <a:lnTo>
                  <a:pt x="11116" y="9376"/>
                </a:lnTo>
                <a:lnTo>
                  <a:pt x="12018" y="10716"/>
                </a:lnTo>
                <a:lnTo>
                  <a:pt x="12179" y="13579"/>
                </a:lnTo>
                <a:lnTo>
                  <a:pt x="12299" y="15619"/>
                </a:lnTo>
                <a:lnTo>
                  <a:pt x="12842" y="17141"/>
                </a:lnTo>
                <a:lnTo>
                  <a:pt x="13749" y="14414"/>
                </a:lnTo>
                <a:lnTo>
                  <a:pt x="14847" y="13236"/>
                </a:lnTo>
                <a:lnTo>
                  <a:pt x="16409" y="9408"/>
                </a:lnTo>
                <a:lnTo>
                  <a:pt x="18537" y="9563"/>
                </a:lnTo>
                <a:lnTo>
                  <a:pt x="18371" y="1139"/>
                </a:lnTo>
                <a:lnTo>
                  <a:pt x="19180" y="0"/>
                </a:lnTo>
                <a:cubicBezTo>
                  <a:pt x="19951" y="53"/>
                  <a:pt x="20660" y="1039"/>
                  <a:pt x="21067" y="2626"/>
                </a:cubicBezTo>
                <a:cubicBezTo>
                  <a:pt x="21600" y="4699"/>
                  <a:pt x="21529" y="7363"/>
                  <a:pt x="20892" y="9254"/>
                </a:cubicBezTo>
                <a:lnTo>
                  <a:pt x="20805" y="11475"/>
                </a:lnTo>
                <a:lnTo>
                  <a:pt x="20701" y="12670"/>
                </a:lnTo>
                <a:lnTo>
                  <a:pt x="19775" y="13197"/>
                </a:lnTo>
                <a:lnTo>
                  <a:pt x="18938" y="14252"/>
                </a:lnTo>
                <a:lnTo>
                  <a:pt x="16319" y="20613"/>
                </a:lnTo>
                <a:lnTo>
                  <a:pt x="0" y="21600"/>
                </a:lnTo>
                <a:lnTo>
                  <a:pt x="50" y="16225"/>
                </a:lnTo>
                <a:close/>
              </a:path>
            </a:pathLst>
          </a:custGeom>
          <a:solidFill>
            <a:schemeClr val="accent2">
              <a:alpha val="53487"/>
            </a:schemeClr>
          </a:solidFill>
          <a:ln w="12700">
            <a:solidFill>
              <a:schemeClr val="accent1">
                <a:alpha val="53487"/>
              </a:schemeClr>
            </a:solidFill>
            <a:miter/>
          </a:ln>
        </p:spPr>
        <p:txBody>
          <a:bodyPr lIns="45719" rIns="45719"/>
          <a:lstStyle/>
          <a:p>
            <a:pPr>
              <a:defRPr sz="1900"/>
            </a:pPr>
          </a:p>
        </p:txBody>
      </p:sp>
      <p:sp>
        <p:nvSpPr>
          <p:cNvPr id="142" name="Shape"/>
          <p:cNvSpPr/>
          <p:nvPr/>
        </p:nvSpPr>
        <p:spPr>
          <a:xfrm>
            <a:off x="2370334" y="1171774"/>
            <a:ext cx="7468937" cy="31742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39"/>
                </a:moveTo>
                <a:lnTo>
                  <a:pt x="21600" y="0"/>
                </a:lnTo>
                <a:lnTo>
                  <a:pt x="21568" y="17336"/>
                </a:lnTo>
                <a:lnTo>
                  <a:pt x="19586" y="17766"/>
                </a:lnTo>
                <a:lnTo>
                  <a:pt x="18691" y="14858"/>
                </a:lnTo>
                <a:lnTo>
                  <a:pt x="17921" y="14742"/>
                </a:lnTo>
                <a:lnTo>
                  <a:pt x="17765" y="11349"/>
                </a:lnTo>
                <a:lnTo>
                  <a:pt x="18220" y="7452"/>
                </a:lnTo>
                <a:lnTo>
                  <a:pt x="18721" y="7137"/>
                </a:lnTo>
                <a:lnTo>
                  <a:pt x="19170" y="5124"/>
                </a:lnTo>
                <a:lnTo>
                  <a:pt x="18414" y="4524"/>
                </a:lnTo>
                <a:lnTo>
                  <a:pt x="17581" y="1326"/>
                </a:lnTo>
                <a:lnTo>
                  <a:pt x="16667" y="755"/>
                </a:lnTo>
                <a:lnTo>
                  <a:pt x="15804" y="1875"/>
                </a:lnTo>
                <a:lnTo>
                  <a:pt x="15480" y="3306"/>
                </a:lnTo>
                <a:lnTo>
                  <a:pt x="14930" y="4171"/>
                </a:lnTo>
                <a:lnTo>
                  <a:pt x="15276" y="5066"/>
                </a:lnTo>
                <a:lnTo>
                  <a:pt x="15351" y="6261"/>
                </a:lnTo>
                <a:lnTo>
                  <a:pt x="14968" y="6802"/>
                </a:lnTo>
                <a:lnTo>
                  <a:pt x="15447" y="8306"/>
                </a:lnTo>
                <a:lnTo>
                  <a:pt x="15260" y="9275"/>
                </a:lnTo>
                <a:lnTo>
                  <a:pt x="15619" y="11507"/>
                </a:lnTo>
                <a:lnTo>
                  <a:pt x="16078" y="12534"/>
                </a:lnTo>
                <a:lnTo>
                  <a:pt x="16134" y="13489"/>
                </a:lnTo>
                <a:lnTo>
                  <a:pt x="15623" y="17260"/>
                </a:lnTo>
                <a:lnTo>
                  <a:pt x="15165" y="17222"/>
                </a:lnTo>
                <a:lnTo>
                  <a:pt x="15087" y="15880"/>
                </a:lnTo>
                <a:lnTo>
                  <a:pt x="14558" y="15462"/>
                </a:lnTo>
                <a:lnTo>
                  <a:pt x="13402" y="15937"/>
                </a:lnTo>
                <a:lnTo>
                  <a:pt x="13599" y="14715"/>
                </a:lnTo>
                <a:lnTo>
                  <a:pt x="13505" y="13493"/>
                </a:lnTo>
                <a:lnTo>
                  <a:pt x="13275" y="12658"/>
                </a:lnTo>
                <a:lnTo>
                  <a:pt x="13019" y="12057"/>
                </a:lnTo>
                <a:lnTo>
                  <a:pt x="12545" y="11297"/>
                </a:lnTo>
                <a:lnTo>
                  <a:pt x="12130" y="11167"/>
                </a:lnTo>
                <a:lnTo>
                  <a:pt x="11600" y="11930"/>
                </a:lnTo>
                <a:lnTo>
                  <a:pt x="11647" y="16939"/>
                </a:lnTo>
                <a:lnTo>
                  <a:pt x="10352" y="16861"/>
                </a:lnTo>
                <a:lnTo>
                  <a:pt x="9290" y="19336"/>
                </a:lnTo>
                <a:lnTo>
                  <a:pt x="8745" y="19807"/>
                </a:lnTo>
                <a:lnTo>
                  <a:pt x="8186" y="21600"/>
                </a:lnTo>
                <a:lnTo>
                  <a:pt x="7806" y="20584"/>
                </a:lnTo>
                <a:lnTo>
                  <a:pt x="7576" y="17614"/>
                </a:lnTo>
                <a:lnTo>
                  <a:pt x="7042" y="16974"/>
                </a:lnTo>
                <a:lnTo>
                  <a:pt x="6671" y="19537"/>
                </a:lnTo>
                <a:lnTo>
                  <a:pt x="6274" y="21081"/>
                </a:lnTo>
                <a:lnTo>
                  <a:pt x="5052" y="21350"/>
                </a:lnTo>
                <a:lnTo>
                  <a:pt x="5442" y="20012"/>
                </a:lnTo>
                <a:lnTo>
                  <a:pt x="4865" y="18406"/>
                </a:lnTo>
                <a:lnTo>
                  <a:pt x="2900" y="18864"/>
                </a:lnTo>
                <a:lnTo>
                  <a:pt x="2309" y="17437"/>
                </a:lnTo>
                <a:lnTo>
                  <a:pt x="2299" y="18977"/>
                </a:lnTo>
                <a:lnTo>
                  <a:pt x="1175" y="21403"/>
                </a:lnTo>
                <a:lnTo>
                  <a:pt x="53" y="20974"/>
                </a:lnTo>
                <a:lnTo>
                  <a:pt x="0" y="39"/>
                </a:lnTo>
                <a:close/>
              </a:path>
            </a:pathLst>
          </a:custGeom>
          <a:solidFill>
            <a:schemeClr val="accent4">
              <a:lumOff val="12303"/>
              <a:alpha val="40635"/>
            </a:schemeClr>
          </a:solidFill>
          <a:ln w="12700">
            <a:solidFill>
              <a:schemeClr val="accent1">
                <a:alpha val="40635"/>
              </a:schemeClr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43" name="Line"/>
          <p:cNvSpPr/>
          <p:nvPr/>
        </p:nvSpPr>
        <p:spPr>
          <a:xfrm flipV="1">
            <a:off x="2307851" y="3576296"/>
            <a:ext cx="1788156" cy="467878"/>
          </a:xfrm>
          <a:prstGeom prst="line">
            <a:avLst/>
          </a:prstGeom>
          <a:ln w="50800">
            <a:solidFill>
              <a:schemeClr val="accent6">
                <a:lumOff val="5686"/>
              </a:schemeClr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2" grpId="3"/>
      <p:bldP build="whole" bldLvl="1" animBg="1" rev="0" advAuto="0" spid="143" grpId="4"/>
      <p:bldP build="whole" bldLvl="1" animBg="1" rev="0" advAuto="0" spid="141" grpId="2"/>
      <p:bldP build="whole" bldLvl="1" animBg="1" rev="0" advAuto="0" spid="13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G_2890.JPG" descr="IMG_289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6061" y="170487"/>
            <a:ext cx="8139878" cy="61049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ACY4998.JPG" descr="GACY499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7791" y="269637"/>
            <a:ext cx="8016418" cy="60123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Theme2">
  <a:themeElements>
    <a:clrScheme name="Theme2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84C7F"/>
      </a:accent1>
      <a:accent2>
        <a:srgbClr val="F89520"/>
      </a:accent2>
      <a:accent3>
        <a:srgbClr val="A5A5A5"/>
      </a:accent3>
      <a:accent4>
        <a:srgbClr val="FECD05"/>
      </a:accent4>
      <a:accent5>
        <a:srgbClr val="0285D6"/>
      </a:accent5>
      <a:accent6>
        <a:srgbClr val="94E2F6"/>
      </a:accent6>
      <a:hlink>
        <a:srgbClr val="0000FF"/>
      </a:hlink>
      <a:folHlink>
        <a:srgbClr val="FF00FF"/>
      </a:folHlink>
    </a:clrScheme>
    <a:fontScheme name="Theme2">
      <a:majorFont>
        <a:latin typeface="Gill Sans MT"/>
        <a:ea typeface="Gill Sans MT"/>
        <a:cs typeface="Gill Sans MT"/>
      </a:majorFont>
      <a:minorFont>
        <a:latin typeface="Helvetica"/>
        <a:ea typeface="Helvetica"/>
        <a:cs typeface="Helvetica"/>
      </a:minorFont>
    </a:fontScheme>
    <a:fmtScheme name="Them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Gill Sans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Gill Sans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heme2">
  <a:themeElements>
    <a:clrScheme name="Theme2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84C7F"/>
      </a:accent1>
      <a:accent2>
        <a:srgbClr val="F89520"/>
      </a:accent2>
      <a:accent3>
        <a:srgbClr val="A5A5A5"/>
      </a:accent3>
      <a:accent4>
        <a:srgbClr val="FECD05"/>
      </a:accent4>
      <a:accent5>
        <a:srgbClr val="0285D6"/>
      </a:accent5>
      <a:accent6>
        <a:srgbClr val="94E2F6"/>
      </a:accent6>
      <a:hlink>
        <a:srgbClr val="0000FF"/>
      </a:hlink>
      <a:folHlink>
        <a:srgbClr val="FF00FF"/>
      </a:folHlink>
    </a:clrScheme>
    <a:fontScheme name="Theme2">
      <a:majorFont>
        <a:latin typeface="Gill Sans MT"/>
        <a:ea typeface="Gill Sans MT"/>
        <a:cs typeface="Gill Sans MT"/>
      </a:majorFont>
      <a:minorFont>
        <a:latin typeface="Helvetica"/>
        <a:ea typeface="Helvetica"/>
        <a:cs typeface="Helvetica"/>
      </a:minorFont>
    </a:fontScheme>
    <a:fmtScheme name="Them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Gill Sans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Gill Sans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