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20"/>
  </p:handoutMasterIdLst>
  <p:sldIdLst>
    <p:sldId id="267" r:id="rId2"/>
    <p:sldId id="261" r:id="rId3"/>
    <p:sldId id="262" r:id="rId4"/>
    <p:sldId id="257" r:id="rId5"/>
    <p:sldId id="258" r:id="rId6"/>
    <p:sldId id="260" r:id="rId7"/>
    <p:sldId id="270" r:id="rId8"/>
    <p:sldId id="268" r:id="rId9"/>
    <p:sldId id="271" r:id="rId10"/>
    <p:sldId id="272" r:id="rId11"/>
    <p:sldId id="273" r:id="rId12"/>
    <p:sldId id="256" r:id="rId13"/>
    <p:sldId id="259" r:id="rId14"/>
    <p:sldId id="263" r:id="rId15"/>
    <p:sldId id="264" r:id="rId16"/>
    <p:sldId id="265" r:id="rId17"/>
    <p:sldId id="26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youtu.be/uy3_7mWu3IEhttps:/youtu.be/uy3_7mWu3I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560875" y="1788770"/>
            <a:ext cx="10480505" cy="1978986"/>
          </a:xfrm>
        </p:spPr>
        <p:txBody>
          <a:bodyPr>
            <a:normAutofit/>
          </a:bodyPr>
          <a:lstStyle/>
          <a:p>
            <a:r>
              <a:rPr lang="en-US" sz="7200" dirty="0"/>
              <a:t>Elizabeth Murray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3398755" y="3512951"/>
            <a:ext cx="8324191" cy="961330"/>
          </a:xfrm>
        </p:spPr>
        <p:txBody>
          <a:bodyPr/>
          <a:lstStyle/>
          <a:p>
            <a:r>
              <a:rPr lang="en-US" dirty="0"/>
              <a:t>Shaped canvas paintings</a:t>
            </a:r>
          </a:p>
        </p:txBody>
      </p:sp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771"/>
            <a:ext cx="5583044" cy="48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332" y="646771"/>
            <a:ext cx="5577468" cy="3211551"/>
          </a:xfrm>
        </p:spPr>
        <p:txBody>
          <a:bodyPr>
            <a:normAutofit fontScale="90000"/>
          </a:bodyPr>
          <a:lstStyle/>
          <a:p>
            <a:r>
              <a:rPr lang="en-US" dirty="0"/>
              <a:t>Composition in Red Blue Yellow 1930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Piet Mondrian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5044" y="3858322"/>
            <a:ext cx="5008756" cy="2575932"/>
          </a:xfrm>
        </p:spPr>
        <p:txBody>
          <a:bodyPr/>
          <a:lstStyle/>
          <a:p>
            <a:r>
              <a:rPr lang="en-US" dirty="0"/>
              <a:t>Minimalism art- The images were boiled down to the basic elements and principles of art, line, shape, color.  The simplest elements were used to create a dynamic effect.</a:t>
            </a:r>
          </a:p>
        </p:txBody>
      </p:sp>
    </p:spTree>
    <p:extLst>
      <p:ext uri="{BB962C8B-B14F-4D97-AF65-F5344CB8AC3E}">
        <p14:creationId xmlns:p14="http://schemas.microsoft.com/office/powerpoint/2010/main" val="9243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5" y="1324206"/>
            <a:ext cx="5133258" cy="4220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112" y="365124"/>
            <a:ext cx="5298688" cy="3069451"/>
          </a:xfrm>
        </p:spPr>
        <p:txBody>
          <a:bodyPr/>
          <a:lstStyle/>
          <a:p>
            <a:r>
              <a:rPr lang="en-US" dirty="0"/>
              <a:t>The False Mirror, René Magritte, 1929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5629" y="3590693"/>
            <a:ext cx="4228171" cy="2586270"/>
          </a:xfrm>
        </p:spPr>
        <p:txBody>
          <a:bodyPr/>
          <a:lstStyle/>
          <a:p>
            <a:r>
              <a:rPr lang="en-US" dirty="0"/>
              <a:t>Surrealism- The fusion of fantasy with objects from the real world to form a kind of hyper reality.</a:t>
            </a:r>
          </a:p>
        </p:txBody>
      </p:sp>
    </p:spTree>
    <p:extLst>
      <p:ext uri="{BB962C8B-B14F-4D97-AF65-F5344CB8AC3E}">
        <p14:creationId xmlns:p14="http://schemas.microsoft.com/office/powerpoint/2010/main" val="176608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3570" y="0"/>
            <a:ext cx="9144000" cy="1268568"/>
          </a:xfrm>
        </p:spPr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0770"/>
            <a:ext cx="9144000" cy="1030288"/>
          </a:xfrm>
        </p:spPr>
        <p:txBody>
          <a:bodyPr/>
          <a:lstStyle/>
          <a:p>
            <a:r>
              <a:rPr lang="en-US" dirty="0"/>
              <a:t>How to create our own Elizabeth Murry inspired shaped canvas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5" y="1246266"/>
            <a:ext cx="5699169" cy="42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will draw at least 3 ideas on scrap paper for a design incorporating everyday objects.</a:t>
            </a:r>
          </a:p>
          <a:p>
            <a:r>
              <a:rPr lang="en-US" dirty="0"/>
              <a:t>Students will choose their best design and turn this into a shaped “canvas” on heavy paper.</a:t>
            </a:r>
          </a:p>
          <a:p>
            <a:r>
              <a:rPr lang="en-US" dirty="0"/>
              <a:t>Students will use paint to enhance their designs.</a:t>
            </a:r>
          </a:p>
          <a:p>
            <a:r>
              <a:rPr lang="en-US" dirty="0"/>
              <a:t>Students will think about edges of their works and use of texture, color to balance their design and move the viewers eye around the painting.</a:t>
            </a:r>
          </a:p>
          <a:p>
            <a:r>
              <a:rPr lang="en-US" dirty="0"/>
              <a:t>I will demonstrate this technique.</a:t>
            </a:r>
          </a:p>
        </p:txBody>
      </p:sp>
    </p:spTree>
    <p:extLst>
      <p:ext uri="{BB962C8B-B14F-4D97-AF65-F5344CB8AC3E}">
        <p14:creationId xmlns:p14="http://schemas.microsoft.com/office/powerpoint/2010/main" val="229263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vocabulary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Math and Art</a:t>
            </a:r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Math: </a:t>
            </a:r>
          </a:p>
          <a:p>
            <a:r>
              <a:rPr lang="en-US" dirty="0"/>
              <a:t>Area, perimeter </a:t>
            </a:r>
          </a:p>
          <a:p>
            <a:r>
              <a:rPr lang="en-US" dirty="0"/>
              <a:t>Measurement</a:t>
            </a:r>
          </a:p>
          <a:p>
            <a:endParaRPr lang="en-US" dirty="0"/>
          </a:p>
          <a:p>
            <a:r>
              <a:rPr lang="en-US" dirty="0"/>
              <a:t>Art:</a:t>
            </a:r>
          </a:p>
          <a:p>
            <a:r>
              <a:rPr lang="en-US" dirty="0"/>
              <a:t>Shaped canvas</a:t>
            </a:r>
          </a:p>
          <a:p>
            <a:r>
              <a:rPr lang="en-US" dirty="0"/>
              <a:t>Cubism</a:t>
            </a:r>
          </a:p>
          <a:p>
            <a:r>
              <a:rPr lang="en-US" dirty="0"/>
              <a:t>Minimalism</a:t>
            </a:r>
          </a:p>
          <a:p>
            <a:r>
              <a:rPr lang="en-US" dirty="0"/>
              <a:t>Pop 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4538546" cy="49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8708"/>
            <a:ext cx="9144000" cy="1655762"/>
          </a:xfrm>
        </p:spPr>
        <p:txBody>
          <a:bodyPr/>
          <a:lstStyle/>
          <a:p>
            <a:r>
              <a:rPr lang="en-US" dirty="0"/>
              <a:t>In order of how they appear in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images.immediate.co.uk%2Fproduction%2Fvolatile%2Fsites%2F4%2F2018%2F07%2FGettyImages-176875573-4581401.jpg%3Fquality%3D90%26resize%3D768%2C574&amp;imgrefurl=https%3A%2F%2Fwww.sciencefocus.com%2Fscience%2Fwhats-in-emulsion-paint%2F&amp;tbnid=TN9F6Z5xT-TZoM&amp;vet=12ahUKEwjkkurjiLLzAhXzlXIEHablADYQMygIegUIARCMAw..i&amp;docid=pwtZs4aiAXJ4aM&amp;w=940&amp;h=529&amp;q=</a:t>
            </a:r>
            <a:r>
              <a:rPr lang="en-US" sz="1400" dirty="0" err="1"/>
              <a:t>paints&amp;client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=2ahUKEwjkkurjiLLzAhXzlXIEHablADYQMygIegUIARCMAw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=https%3A%2F%2Fupload.wikimedia.org%2Fwikipedia%2Fen%2Fd%2Fdb%2FElizabeth_Murray_%2528artist%2529.jpg&amp;imgrefurl=https%3A%2F%2Fen.wikipedia.org%2Fwiki%2FElizabeth_Murray_(artist)&amp;</a:t>
            </a:r>
            <a:r>
              <a:rPr lang="en-US" sz="1400" dirty="0" err="1"/>
              <a:t>tbnid</a:t>
            </a:r>
            <a:r>
              <a:rPr lang="en-US" sz="1400" dirty="0"/>
              <a:t>=yXIOZhu078YyZM&amp;vet=12ahUKEwicodjsibLzAhUXrXIEHb2zCwsQMygTegUIARDIAQ..i&amp;docid=61Bvlbi8OwUGfM&amp;w=421&amp;h=236&amp;q=elizabeth%20murry&amp;client=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=2ahUKEwicodjsibLzAhUXrXIEHb2zCwsQMygTegUIARDIAQ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www.moma.org%2Fmedia%2FW1siZiIsIjE2OTE0NiJdLFsicCIsImNvbnZlcnQiLCItcXVhbGl0eSA5MCAtcmVzaXplIDIwMDB4MjAwMFx1MDAzZSJdXQ.jpg%3Fsha%3D639a550043bc6559&amp;imgrefurl=https%3A%2F%2Fwww.moma.org%2Fcollection%2Fworks%2F86856&amp;tbnid=0dh2rAykrMoGGM&amp;vet=12ahUKEwicodjsibLzAhUXrXIEHb2zCwsQMygVegUIARDMAQ..i&amp;docid=brGVD044_zpLvM&amp;w=2000&amp;h=1736&amp;q=elizabeth%20murry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=2ahUKEwicodjsibLzAhUXrXIEHb2zCwsQMygVegUIARDMAQ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sfmoma-media-dev.s3.us-west-1.amazonaws.com%2Fwww-media%2F2018%2F08%2F25233100%2FFC.519_01_H02-Large-TIFF_4000-pixels-long.jpg&amp;imgrefurl=https%3A%2F%2Fwww.sfmoma.org%2Fartwork%2FFC.519%2F&amp;tbnid=2VcC8vHTM_sYjM&amp;vet=12ahUKEwia54jpi7LzAhUGrHIEHfg7CHcQMygRegUIARDtAQ..i&amp;docid=KsgkNweJvre2wM&amp;w=4000&amp;h=3140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=2ahUKEwia54jpi7LzAhUGrHIEHfg7CHcQMygRegUIARDtAQ</a:t>
            </a:r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%3A%2F%2Fwww.buffalo.edu%2Fcontent%2Fdam%2Fwww%2Freporter%2F2021%2F06%2Felizabeth-murray-exhibition%2FMurray-2006-The-New-World.jpg&amp;imgrefurl=http%3A%2F%2Fwww.buffalo.edu%2Fubnow%2Fstories%2F2021%2F06%2Fmurray-exhibition.html&amp;tbnid=bynzz0IBO0zkqM&amp;vet=12ahUKEwia54jpi7LzAhUGrHIEHfg7CHcQMyggegUIARCQAg..i&amp;docid=6D8qIPthImMaHM&amp;w=900&amp;h=1083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=2ahUKEwia54jpi7LzAhUGrHIEHfg7CHcQMyggegUIARCQAg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randolphcollege.edu%2Fmaier%2Fwp-content%2Fuploads%2Fsites%2F62%2F2021%2F07%2FMurray_Heart-with-Bricks.jpg&amp;imgrefurl=http%3A%2F%2Fmaiermuseum.org%2Fjournal%2Fafter-the-demise-of-the-swines-sister-by-mary-ellen-talley%2F&amp;tbnid=k4BXx6amh4XkZM&amp;vet=12ahUKEwia54jpi7LzAhUGrHIEHfg7CHcQMygtegUIARCqAg..i&amp;docid=3R1pdQzrofUYdM&amp;w=760&amp;h=930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=2ahUKEwia54jpi7LzAhUGrHIEHfg7CHcQMygtegUIARCqAg</a:t>
            </a:r>
          </a:p>
          <a:p>
            <a:r>
              <a:rPr lang="en-US" sz="1400" dirty="0"/>
              <a:t>cubism%20art&amp;client=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=2ahUKEwjF-ZzJld_0AhUOqHIEHTinA50QMygnegUIARCZBA</a:t>
            </a:r>
          </a:p>
        </p:txBody>
      </p:sp>
    </p:spTree>
    <p:extLst>
      <p:ext uri="{BB962C8B-B14F-4D97-AF65-F5344CB8AC3E}">
        <p14:creationId xmlns:p14="http://schemas.microsoft.com/office/powerpoint/2010/main" val="189529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will study the works of Elizabeth Murray shaped canvases and create one of their based on everyday objects.</a:t>
            </a:r>
          </a:p>
          <a:p>
            <a:r>
              <a:rPr lang="en-US" dirty="0"/>
              <a:t>Students will learn about the math concepts of area and perimeter and measurements.</a:t>
            </a:r>
          </a:p>
          <a:p>
            <a:r>
              <a:rPr lang="en-US" dirty="0"/>
              <a:t>Students will build their skills with painting, drawing , problem solving and aesthetics.</a:t>
            </a:r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this lesson</a:t>
            </a:r>
          </a:p>
        </p:txBody>
      </p:sp>
    </p:spTree>
    <p:extLst>
      <p:ext uri="{BB962C8B-B14F-4D97-AF65-F5344CB8AC3E}">
        <p14:creationId xmlns:p14="http://schemas.microsoft.com/office/powerpoint/2010/main" val="174745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Scrap paper</a:t>
            </a:r>
          </a:p>
          <a:p>
            <a:r>
              <a:rPr lang="en-US" dirty="0"/>
              <a:t>Pencil</a:t>
            </a:r>
          </a:p>
          <a:p>
            <a:r>
              <a:rPr lang="en-US" dirty="0"/>
              <a:t>Heavy paper</a:t>
            </a:r>
          </a:p>
          <a:p>
            <a:r>
              <a:rPr lang="en-US" dirty="0"/>
              <a:t>Scissors</a:t>
            </a:r>
          </a:p>
          <a:p>
            <a:r>
              <a:rPr lang="en-US" dirty="0"/>
              <a:t>Tape</a:t>
            </a:r>
          </a:p>
          <a:p>
            <a:r>
              <a:rPr lang="en-US" dirty="0"/>
              <a:t>paints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27" y="1202473"/>
            <a:ext cx="6137198" cy="40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4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Pass or play!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9756" y="1325563"/>
            <a:ext cx="9144000" cy="1655762"/>
          </a:xfrm>
        </p:spPr>
        <p:txBody>
          <a:bodyPr/>
          <a:lstStyle/>
          <a:p>
            <a:r>
              <a:rPr lang="en-US" dirty="0"/>
              <a:t>Who is Elizabeth Murray?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" y="2153444"/>
            <a:ext cx="5346700" cy="299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51" y="2080351"/>
            <a:ext cx="3672468" cy="31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025"/>
            <a:ext cx="10515600" cy="869795"/>
          </a:xfrm>
        </p:spPr>
        <p:txBody>
          <a:bodyPr/>
          <a:lstStyle/>
          <a:p>
            <a:r>
              <a:rPr lang="en-US" dirty="0"/>
              <a:t>Elizabeth Murray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37785"/>
            <a:ext cx="9144000" cy="99245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https://youtu.be/uy3_7mWu3IEhttps://youtu.be/uy3_7mWu3IE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40" y="2375209"/>
            <a:ext cx="5036119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Elizabeth Murray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3606"/>
            <a:ext cx="10515600" cy="4351338"/>
          </a:xfrm>
        </p:spPr>
        <p:txBody>
          <a:bodyPr/>
          <a:lstStyle/>
          <a:p>
            <a:r>
              <a:rPr lang="en-US" dirty="0"/>
              <a:t>She was a 20</a:t>
            </a:r>
            <a:r>
              <a:rPr lang="en-US" baseline="30000" dirty="0"/>
              <a:t>th</a:t>
            </a:r>
            <a:r>
              <a:rPr lang="en-US" dirty="0"/>
              <a:t> century American artist known for her use of the shaped canvas</a:t>
            </a:r>
          </a:p>
          <a:p>
            <a:r>
              <a:rPr lang="en-US" dirty="0"/>
              <a:t>She emerged in the 1970’s and her work was a reaction to cubist minimalism and surrealist pop art. </a:t>
            </a:r>
          </a:p>
          <a:p>
            <a:r>
              <a:rPr lang="en-US" dirty="0"/>
              <a:t>She twisted the shapes of her canvases and gave the paintings a space of their 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29" y="3356516"/>
            <a:ext cx="4906537" cy="32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17" y="365125"/>
            <a:ext cx="4295698" cy="5954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5029199" y="365125"/>
            <a:ext cx="6724184" cy="2478436"/>
          </a:xfrm>
        </p:spPr>
        <p:txBody>
          <a:bodyPr/>
          <a:lstStyle/>
          <a:p>
            <a:r>
              <a:rPr lang="en-US" dirty="0"/>
              <a:t>Weeping Woman, Pablo Picasso, 1937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576" y="3267306"/>
            <a:ext cx="5633224" cy="1884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Cubism-the idea that images could be traced to geometrical forms.  The emphasis is on the two dimensionality of the picture plane here.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3748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63</TotalTime>
  <Words>963</Words>
  <Application>Microsoft Macintosh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Aller</vt:lpstr>
      <vt:lpstr>Aller Light</vt:lpstr>
      <vt:lpstr>Arial</vt:lpstr>
      <vt:lpstr>Calibri</vt:lpstr>
      <vt:lpstr>Theme2</vt:lpstr>
      <vt:lpstr>Elizabeth Murray </vt:lpstr>
      <vt:lpstr>objectives</vt:lpstr>
      <vt:lpstr>objectives</vt:lpstr>
      <vt:lpstr>materials</vt:lpstr>
      <vt:lpstr>materials</vt:lpstr>
      <vt:lpstr>Pass or play!</vt:lpstr>
      <vt:lpstr>Elizabeth Murray</vt:lpstr>
      <vt:lpstr>Elizabeth Murray</vt:lpstr>
      <vt:lpstr>Weeping Woman, Pablo Picasso, 1937</vt:lpstr>
      <vt:lpstr>Composition in Red Blue Yellow 1930  Piet Mondrian </vt:lpstr>
      <vt:lpstr>The False Mirror, René Magritte, 1929</vt:lpstr>
      <vt:lpstr>instructions</vt:lpstr>
      <vt:lpstr>instructions</vt:lpstr>
      <vt:lpstr>vocabulary</vt:lpstr>
      <vt:lpstr>vocabulary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Anthony Bartocci</cp:lastModifiedBy>
  <cp:revision>12</cp:revision>
  <dcterms:created xsi:type="dcterms:W3CDTF">2021-09-01T16:05:59Z</dcterms:created>
  <dcterms:modified xsi:type="dcterms:W3CDTF">2024-01-30T20:48:00Z</dcterms:modified>
</cp:coreProperties>
</file>